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2">
  <p:sldMasterIdLst>
    <p:sldMasterId id="2147484130" r:id="rId1"/>
  </p:sldMasterIdLst>
  <p:notesMasterIdLst>
    <p:notesMasterId r:id="rId19"/>
  </p:notesMasterIdLst>
  <p:sldIdLst>
    <p:sldId id="256" r:id="rId2"/>
    <p:sldId id="378" r:id="rId3"/>
    <p:sldId id="958" r:id="rId4"/>
    <p:sldId id="986" r:id="rId5"/>
    <p:sldId id="987" r:id="rId6"/>
    <p:sldId id="988" r:id="rId7"/>
    <p:sldId id="999" r:id="rId8"/>
    <p:sldId id="989" r:id="rId9"/>
    <p:sldId id="997" r:id="rId10"/>
    <p:sldId id="990" r:id="rId11"/>
    <p:sldId id="991" r:id="rId12"/>
    <p:sldId id="992" r:id="rId13"/>
    <p:sldId id="993" r:id="rId14"/>
    <p:sldId id="994" r:id="rId15"/>
    <p:sldId id="1000" r:id="rId16"/>
    <p:sldId id="998" r:id="rId17"/>
    <p:sldId id="996"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0524D"/>
    <a:srgbClr val="EA544E"/>
    <a:srgbClr val="F10000"/>
    <a:srgbClr val="FF0000"/>
    <a:srgbClr val="FFCD2D"/>
    <a:srgbClr val="E88712"/>
    <a:srgbClr val="D9111F"/>
    <a:srgbClr val="E8F44E"/>
    <a:srgbClr val="28F868"/>
    <a:srgbClr val="A852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95" autoAdjust="0"/>
    <p:restoredTop sz="74966" autoAdjust="0"/>
  </p:normalViewPr>
  <p:slideViewPr>
    <p:cSldViewPr snapToGrid="0">
      <p:cViewPr varScale="1">
        <p:scale>
          <a:sx n="54" d="100"/>
          <a:sy n="54" d="100"/>
        </p:scale>
        <p:origin x="1410"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9368D2D-B991-45D7-8C6B-D49985697139}" type="datetimeFigureOut">
              <a:rPr lang="tr-TR" smtClean="0"/>
              <a:pPr/>
              <a:t>20.10.2022</a:t>
            </a:fld>
            <a:endParaRPr lang="tr-TR"/>
          </a:p>
        </p:txBody>
      </p:sp>
      <p:sp>
        <p:nvSpPr>
          <p:cNvPr id="4" name="Slayt Görüntüsü Yer Tutucus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4A9841F-FDD6-49E7-A6C3-FCAC7C0E16B9}" type="slidenum">
              <a:rPr lang="tr-TR" smtClean="0"/>
              <a:pPr/>
              <a:t>‹#›</a:t>
            </a:fld>
            <a:endParaRPr lang="tr-TR"/>
          </a:p>
        </p:txBody>
      </p:sp>
    </p:spTree>
    <p:extLst>
      <p:ext uri="{BB962C8B-B14F-4D97-AF65-F5344CB8AC3E}">
        <p14:creationId xmlns:p14="http://schemas.microsoft.com/office/powerpoint/2010/main" val="26689095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b="1" dirty="0"/>
          </a:p>
        </p:txBody>
      </p:sp>
      <p:sp>
        <p:nvSpPr>
          <p:cNvPr id="4" name="Slayt Numarası Yer Tutucusu 3"/>
          <p:cNvSpPr>
            <a:spLocks noGrp="1"/>
          </p:cNvSpPr>
          <p:nvPr>
            <p:ph type="sldNum" sz="quarter" idx="5"/>
          </p:nvPr>
        </p:nvSpPr>
        <p:spPr/>
        <p:txBody>
          <a:bodyPr/>
          <a:lstStyle/>
          <a:p>
            <a:fld id="{14A9841F-FDD6-49E7-A6C3-FCAC7C0E16B9}" type="slidenum">
              <a:rPr lang="tr-TR" smtClean="0"/>
              <a:pPr/>
              <a:t>1</a:t>
            </a:fld>
            <a:endParaRPr lang="tr-TR"/>
          </a:p>
        </p:txBody>
      </p:sp>
    </p:spTree>
    <p:extLst>
      <p:ext uri="{BB962C8B-B14F-4D97-AF65-F5344CB8AC3E}">
        <p14:creationId xmlns:p14="http://schemas.microsoft.com/office/powerpoint/2010/main" val="36823444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u="sng" dirty="0"/>
              <a:t>62366-1: </a:t>
            </a:r>
            <a:r>
              <a:rPr lang="tr-TR" b="0" i="0" u="sng" dirty="0">
                <a:solidFill>
                  <a:srgbClr val="000000"/>
                </a:solidFill>
                <a:effectLst/>
                <a:latin typeface="Verdana" panose="020B0604030504040204" pitchFamily="34" charset="0"/>
              </a:rPr>
              <a:t>Tıbbi cihazlar – Bölüm 1: Kullanılabilirlik mühendisliğinin tıbbi cihazlara uygulanması</a:t>
            </a:r>
            <a:endParaRPr lang="tr-TR" u="sng" dirty="0"/>
          </a:p>
        </p:txBody>
      </p:sp>
      <p:sp>
        <p:nvSpPr>
          <p:cNvPr id="4" name="Slayt Numarası Yer Tutucusu 3"/>
          <p:cNvSpPr>
            <a:spLocks noGrp="1"/>
          </p:cNvSpPr>
          <p:nvPr>
            <p:ph type="sldNum" sz="quarter" idx="5"/>
          </p:nvPr>
        </p:nvSpPr>
        <p:spPr/>
        <p:txBody>
          <a:bodyPr/>
          <a:lstStyle/>
          <a:p>
            <a:fld id="{14A9841F-FDD6-49E7-A6C3-FCAC7C0E16B9}" type="slidenum">
              <a:rPr lang="tr-TR" smtClean="0"/>
              <a:pPr/>
              <a:t>10</a:t>
            </a:fld>
            <a:endParaRPr lang="tr-TR"/>
          </a:p>
        </p:txBody>
      </p:sp>
    </p:spTree>
    <p:extLst>
      <p:ext uri="{BB962C8B-B14F-4D97-AF65-F5344CB8AC3E}">
        <p14:creationId xmlns:p14="http://schemas.microsoft.com/office/powerpoint/2010/main" val="6590403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u="sng" kern="1200" dirty="0">
                <a:solidFill>
                  <a:schemeClr val="tx1"/>
                </a:solidFill>
                <a:latin typeface="+mn-lt"/>
                <a:ea typeface="+mn-ea"/>
                <a:cs typeface="+mn-cs"/>
              </a:rPr>
              <a:t>10993: Tıbbi cihazların biyolojik değerlendirilmesi</a:t>
            </a:r>
          </a:p>
          <a:p>
            <a:r>
              <a:rPr lang="tr-TR" sz="1200" u="sng" kern="1200" dirty="0">
                <a:solidFill>
                  <a:schemeClr val="tx1"/>
                </a:solidFill>
                <a:latin typeface="+mn-lt"/>
                <a:ea typeface="+mn-ea"/>
                <a:cs typeface="+mn-cs"/>
              </a:rPr>
              <a:t>10993-17:  Tıbbi cihazların biyolojik değerlendirilmesi - bölüm 17: Sızabilir maddeler için kabul edilebilir sınırların belirlenmesi</a:t>
            </a:r>
          </a:p>
          <a:p>
            <a:r>
              <a:rPr lang="tr-TR" sz="1200" u="sng" kern="1200" dirty="0">
                <a:solidFill>
                  <a:schemeClr val="tx1"/>
                </a:solidFill>
                <a:latin typeface="+mn-lt"/>
                <a:ea typeface="+mn-ea"/>
                <a:cs typeface="+mn-cs"/>
              </a:rPr>
              <a:t>10993-18:Tıbbi cihazların biyolojik değerlendirilmesi - Bölüm 18: Tıbbi cihaz malzemelerinin kimyasal özelliklerinin bir risk yönetim süreci içinde belirlenmesi</a:t>
            </a:r>
          </a:p>
          <a:p>
            <a:r>
              <a:rPr lang="tr-TR" sz="1200" u="sng" kern="1200" dirty="0">
                <a:solidFill>
                  <a:schemeClr val="tx1"/>
                </a:solidFill>
                <a:latin typeface="+mn-lt"/>
                <a:ea typeface="+mn-ea"/>
                <a:cs typeface="+mn-cs"/>
              </a:rPr>
              <a:t>60601: Elektrikli tıbbi donanım</a:t>
            </a:r>
          </a:p>
          <a:p>
            <a:r>
              <a:rPr lang="tr-TR" sz="1200" u="sng" kern="1200" dirty="0">
                <a:solidFill>
                  <a:schemeClr val="tx1"/>
                </a:solidFill>
                <a:latin typeface="+mn-lt"/>
                <a:ea typeface="+mn-ea"/>
                <a:cs typeface="+mn-cs"/>
              </a:rPr>
              <a:t>62304: Tıbbi cihaz yazılımı-Yazılım yaşam çevrimi süreçleri</a:t>
            </a:r>
          </a:p>
        </p:txBody>
      </p:sp>
      <p:sp>
        <p:nvSpPr>
          <p:cNvPr id="4" name="Slayt Numarası Yer Tutucusu 3"/>
          <p:cNvSpPr>
            <a:spLocks noGrp="1"/>
          </p:cNvSpPr>
          <p:nvPr>
            <p:ph type="sldNum" sz="quarter" idx="5"/>
          </p:nvPr>
        </p:nvSpPr>
        <p:spPr/>
        <p:txBody>
          <a:bodyPr/>
          <a:lstStyle/>
          <a:p>
            <a:fld id="{14A9841F-FDD6-49E7-A6C3-FCAC7C0E16B9}" type="slidenum">
              <a:rPr lang="tr-TR" smtClean="0"/>
              <a:pPr/>
              <a:t>11</a:t>
            </a:fld>
            <a:endParaRPr lang="tr-TR"/>
          </a:p>
        </p:txBody>
      </p:sp>
    </p:spTree>
    <p:extLst>
      <p:ext uri="{BB962C8B-B14F-4D97-AF65-F5344CB8AC3E}">
        <p14:creationId xmlns:p14="http://schemas.microsoft.com/office/powerpoint/2010/main" val="33884629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14A9841F-FDD6-49E7-A6C3-FCAC7C0E16B9}" type="slidenum">
              <a:rPr lang="tr-TR" smtClean="0"/>
              <a:pPr/>
              <a:t>12</a:t>
            </a:fld>
            <a:endParaRPr lang="tr-TR"/>
          </a:p>
        </p:txBody>
      </p:sp>
    </p:spTree>
    <p:extLst>
      <p:ext uri="{BB962C8B-B14F-4D97-AF65-F5344CB8AC3E}">
        <p14:creationId xmlns:p14="http://schemas.microsoft.com/office/powerpoint/2010/main" val="35650575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u="sng" dirty="0"/>
              <a:t>13.1: Biyolojik kaynaklı materyaller ihtiva eden cihazlar</a:t>
            </a:r>
          </a:p>
          <a:p>
            <a:r>
              <a:rPr lang="tr-TR" u="sng" dirty="0"/>
              <a:t>13.2: Cansız veya cansız hale getirilmiş hayvan kaynaklı dokular veya hücreler ya da bunların türevleri kullanılarak imal edilen cihazlar</a:t>
            </a:r>
          </a:p>
        </p:txBody>
      </p:sp>
      <p:sp>
        <p:nvSpPr>
          <p:cNvPr id="4" name="Slayt Numarası Yer Tutucusu 3"/>
          <p:cNvSpPr>
            <a:spLocks noGrp="1"/>
          </p:cNvSpPr>
          <p:nvPr>
            <p:ph type="sldNum" sz="quarter" idx="5"/>
          </p:nvPr>
        </p:nvSpPr>
        <p:spPr/>
        <p:txBody>
          <a:bodyPr/>
          <a:lstStyle/>
          <a:p>
            <a:fld id="{14A9841F-FDD6-49E7-A6C3-FCAC7C0E16B9}" type="slidenum">
              <a:rPr lang="tr-TR" smtClean="0"/>
              <a:pPr/>
              <a:t>13</a:t>
            </a:fld>
            <a:endParaRPr lang="tr-TR"/>
          </a:p>
        </p:txBody>
      </p:sp>
    </p:spTree>
    <p:extLst>
      <p:ext uri="{BB962C8B-B14F-4D97-AF65-F5344CB8AC3E}">
        <p14:creationId xmlns:p14="http://schemas.microsoft.com/office/powerpoint/2010/main" val="8471159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14A9841F-FDD6-49E7-A6C3-FCAC7C0E16B9}" type="slidenum">
              <a:rPr lang="tr-TR" smtClean="0"/>
              <a:pPr/>
              <a:t>14</a:t>
            </a:fld>
            <a:endParaRPr lang="tr-TR"/>
          </a:p>
        </p:txBody>
      </p:sp>
    </p:spTree>
    <p:extLst>
      <p:ext uri="{BB962C8B-B14F-4D97-AF65-F5344CB8AC3E}">
        <p14:creationId xmlns:p14="http://schemas.microsoft.com/office/powerpoint/2010/main" val="10837952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0B9296BF-422C-491E-A28C-0B628AC251BB}" type="datetime1">
              <a:rPr lang="en-US" smtClean="0"/>
              <a:pPr/>
              <a:t>10/20/2022</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D57F1E4F-1CFF-5643-939E-217C01CDF565}" type="slidenum">
              <a:rPr lang="en-US" smtClean="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149359944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008EE45-5934-4E97-BF6C-A03A29703046}" type="datetime1">
              <a:rPr lang="en-US" smtClean="0"/>
              <a:pPr/>
              <a:t>10/20/2022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88004925"/>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008EE45-5934-4E97-BF6C-A03A29703046}" type="datetime1">
              <a:rPr lang="en-US" smtClean="0"/>
              <a:pPr/>
              <a:t>10/20/2022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9040454"/>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008EE45-5934-4E97-BF6C-A03A29703046}" type="datetime1">
              <a:rPr lang="en-US" smtClean="0"/>
              <a:pPr/>
              <a:t>10/20/2022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65061055"/>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E008EE45-5934-4E97-BF6C-A03A29703046}" type="datetime1">
              <a:rPr lang="en-US" smtClean="0"/>
              <a:pPr/>
              <a:t>10/20/2022</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D57F1E4F-1CFF-5643-939E-217C01CDF565}" type="slidenum">
              <a:rPr lang="en-US" smtClean="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3602671692"/>
      </p:ext>
    </p:extLst>
  </p:cSld>
  <p:clrMapOvr>
    <a:overrideClrMapping bg1="dk1" tx1="lt1" bg2="dk2" tx2="lt2" accent1="accent1" accent2="accent2" accent3="accent3" accent4="accent4" accent5="accent5" accent6="accent6" hlink="hlink" folHlink="folHlink"/>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a:t>Asıl başlık stilini düzenlemek için tıklayın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008EE45-5934-4E97-BF6C-A03A29703046}" type="datetime1">
              <a:rPr lang="en-US" smtClean="0"/>
              <a:pPr/>
              <a:t>10/20/2022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56536790"/>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E008EE45-5934-4E97-BF6C-A03A29703046}" type="datetime1">
              <a:rPr lang="en-US" smtClean="0"/>
              <a:pPr/>
              <a:t>10/20/2022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85753756"/>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B559DD58-6758-46EC-B3EA-50B1023C7100}" type="datetime1">
              <a:rPr lang="en-US" smtClean="0"/>
              <a:pPr/>
              <a:t>10/20/2022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05820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F75C94-B0BC-4F83-9207-6CA716C5711D}" type="datetime1">
              <a:rPr lang="en-US" smtClean="0"/>
              <a:pPr/>
              <a:t>10/20/2022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625504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E008EE45-5934-4E97-BF6C-A03A29703046}" type="datetime1">
              <a:rPr lang="en-US" smtClean="0"/>
              <a:pPr/>
              <a:t>10/20/2022</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D57F1E4F-1CFF-5643-939E-217C01CDF565}" type="slidenum">
              <a:rPr lang="en-US" smtClean="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73968719"/>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06854ABC-6CA5-4F88-AA3D-2EA34B7F9D9A}" type="datetime1">
              <a:rPr lang="en-US" smtClean="0"/>
              <a:pPr/>
              <a:t>10/20/2022</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D57F1E4F-1CFF-5643-939E-217C01CDF565}" type="slidenum">
              <a:rPr lang="en-US" smtClean="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573905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E008EE45-5934-4E97-BF6C-A03A29703046}" type="datetime1">
              <a:rPr lang="en-US" smtClean="0"/>
              <a:pPr/>
              <a:t>10/20/2022</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D57F1E4F-1CFF-5643-939E-217C01CDF565}" type="slidenum">
              <a:rPr lang="en-US" smtClean="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050512128"/>
      </p:ext>
    </p:extLst>
  </p:cSld>
  <p:clrMap bg1="lt1" tx1="dk1" bg2="lt2" tx2="dk2" accent1="accent1" accent2="accent2" accent3="accent3" accent4="accent4" accent5="accent5" accent6="accent6" hlink="hlink" folHlink="folHlink"/>
  <p:sldLayoutIdLst>
    <p:sldLayoutId id="2147484131" r:id="rId1"/>
    <p:sldLayoutId id="2147484132" r:id="rId2"/>
    <p:sldLayoutId id="2147484133" r:id="rId3"/>
    <p:sldLayoutId id="2147484134" r:id="rId4"/>
    <p:sldLayoutId id="2147484135" r:id="rId5"/>
    <p:sldLayoutId id="2147484136" r:id="rId6"/>
    <p:sldLayoutId id="2147484137" r:id="rId7"/>
    <p:sldLayoutId id="2147484138" r:id="rId8"/>
    <p:sldLayoutId id="2147484139" r:id="rId9"/>
    <p:sldLayoutId id="2147484140" r:id="rId10"/>
    <p:sldLayoutId id="2147484141" r:id="rId11"/>
  </p:sldLayoutIdLst>
  <p:hf hdr="0" ftr="0" dt="0"/>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638300" y="819151"/>
            <a:ext cx="8915399" cy="3419474"/>
          </a:xfrm>
        </p:spPr>
        <p:txBody>
          <a:bodyPr>
            <a:normAutofit/>
          </a:bodyPr>
          <a:lstStyle/>
          <a:p>
            <a:pPr algn="ctr"/>
            <a:r>
              <a:rPr lang="tr-TR" sz="4000" b="1" dirty="0">
                <a:solidFill>
                  <a:srgbClr val="FF0000"/>
                </a:solidFill>
                <a:latin typeface="Trebuchet MS Bold"/>
              </a:rPr>
              <a:t>TIBBİ CİHAZ REGÜLASYONU </a:t>
            </a:r>
            <a:br>
              <a:rPr lang="tr-TR" sz="4000" b="1" dirty="0">
                <a:solidFill>
                  <a:srgbClr val="FF0000"/>
                </a:solidFill>
                <a:latin typeface="Trebuchet MS Bold"/>
              </a:rPr>
            </a:br>
            <a:r>
              <a:rPr lang="tr-TR" sz="4000" b="1" dirty="0">
                <a:solidFill>
                  <a:srgbClr val="FF0000"/>
                </a:solidFill>
                <a:latin typeface="Trebuchet MS Bold"/>
              </a:rPr>
              <a:t> (2017/745/EU)</a:t>
            </a:r>
            <a:br>
              <a:rPr lang="tr-TR" sz="4000" b="1" dirty="0">
                <a:solidFill>
                  <a:srgbClr val="FF0000"/>
                </a:solidFill>
                <a:latin typeface="Trebuchet MS Bold"/>
              </a:rPr>
            </a:br>
            <a:br>
              <a:rPr lang="tr-TR" sz="4000" b="1" dirty="0">
                <a:solidFill>
                  <a:srgbClr val="FF0000"/>
                </a:solidFill>
                <a:latin typeface="Trebuchet MS Bold"/>
              </a:rPr>
            </a:br>
            <a:r>
              <a:rPr lang="tr-TR" sz="3600" b="1" dirty="0">
                <a:solidFill>
                  <a:srgbClr val="FF0000"/>
                </a:solidFill>
                <a:latin typeface="Trebuchet MS Bold"/>
              </a:rPr>
              <a:t>EK</a:t>
            </a:r>
            <a:r>
              <a:rPr lang="en-US" sz="3600" b="1" dirty="0">
                <a:solidFill>
                  <a:srgbClr val="FF0000"/>
                </a:solidFill>
                <a:latin typeface="Trebuchet MS Bold"/>
              </a:rPr>
              <a:t> II – </a:t>
            </a:r>
            <a:r>
              <a:rPr lang="tr-TR" sz="3600" b="1" dirty="0">
                <a:solidFill>
                  <a:srgbClr val="FF0000"/>
                </a:solidFill>
                <a:latin typeface="Trebuchet MS Bold"/>
              </a:rPr>
              <a:t>TEKNİK DOKÜMANTASYON </a:t>
            </a:r>
            <a:br>
              <a:rPr lang="en-US" sz="3600" b="1" dirty="0">
                <a:solidFill>
                  <a:srgbClr val="FF0000"/>
                </a:solidFill>
                <a:latin typeface="Trebuchet MS Bold"/>
              </a:rPr>
            </a:br>
            <a:endParaRPr lang="en-US" sz="4000" b="1" dirty="0">
              <a:solidFill>
                <a:srgbClr val="FF0000"/>
              </a:solidFill>
              <a:latin typeface="Trebuchet MS Bold"/>
            </a:endParaRPr>
          </a:p>
        </p:txBody>
      </p:sp>
      <p:sp>
        <p:nvSpPr>
          <p:cNvPr id="4" name="Slayt Numarası Yer Tutucusu 3"/>
          <p:cNvSpPr>
            <a:spLocks noGrp="1"/>
          </p:cNvSpPr>
          <p:nvPr>
            <p:ph type="sldNum" sz="quarter" idx="12"/>
          </p:nvPr>
        </p:nvSpPr>
        <p:spPr/>
        <p:txBody>
          <a:bodyPr/>
          <a:lstStyle/>
          <a:p>
            <a:fld id="{D57F1E4F-1CFF-5643-939E-217C01CDF565}" type="slidenum">
              <a:rPr lang="en-US" smtClean="0"/>
              <a:pPr/>
              <a:t>1</a:t>
            </a:fld>
            <a:endParaRPr lang="en-US" dirty="0"/>
          </a:p>
        </p:txBody>
      </p:sp>
      <p:sp>
        <p:nvSpPr>
          <p:cNvPr id="6" name="Rectangle 2"/>
          <p:cNvSpPr>
            <a:spLocks noChangeArrowheads="1"/>
          </p:cNvSpPr>
          <p:nvPr/>
        </p:nvSpPr>
        <p:spPr bwMode="auto">
          <a:xfrm>
            <a:off x="821041" y="4508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pic>
        <p:nvPicPr>
          <p:cNvPr id="9" name="Picture 3" descr="C:\Users\user\Desktop\UDEM STİCKERRR.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01133" y="1251156"/>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3" descr="C:\Users\user\Desktop\UDEM STİCKERRR.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Alt Başlık 2">
            <a:extLst>
              <a:ext uri="{FF2B5EF4-FFF2-40B4-BE49-F238E27FC236}">
                <a16:creationId xmlns:a16="http://schemas.microsoft.com/office/drawing/2014/main" id="{3B23A0C8-27B7-8574-A38B-33274F3643A9}"/>
              </a:ext>
            </a:extLst>
          </p:cNvPr>
          <p:cNvSpPr txBox="1">
            <a:spLocks/>
          </p:cNvSpPr>
          <p:nvPr/>
        </p:nvSpPr>
        <p:spPr>
          <a:xfrm>
            <a:off x="1005043" y="5038930"/>
            <a:ext cx="9177867" cy="96149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indent="0" algn="ctr">
              <a:buNone/>
            </a:pPr>
            <a:r>
              <a:rPr lang="tr-TR" dirty="0"/>
              <a:t>SERİAN DOMA</a:t>
            </a:r>
          </a:p>
          <a:p>
            <a:pPr marL="0" indent="0" algn="ctr">
              <a:buNone/>
            </a:pPr>
            <a:r>
              <a:rPr lang="tr-TR" dirty="0"/>
              <a:t>BİYOMEDİKAL MÜHENDİSİ, MSC.</a:t>
            </a:r>
          </a:p>
        </p:txBody>
      </p:sp>
    </p:spTree>
    <p:extLst>
      <p:ext uri="{BB962C8B-B14F-4D97-AF65-F5344CB8AC3E}">
        <p14:creationId xmlns:p14="http://schemas.microsoft.com/office/powerpoint/2010/main" val="11972317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924334" y="343847"/>
            <a:ext cx="8297839" cy="617802"/>
          </a:xfrm>
          <a:prstGeom prst="rect">
            <a:avLst/>
          </a:prstGeom>
        </p:spPr>
        <p:txBody>
          <a:bodyPr vert="horz" wrap="square" lIns="0" tIns="0" rIns="0" bIns="0" rtlCol="0">
            <a:noAutofit/>
          </a:bodyPr>
          <a:lstStyle/>
          <a:p>
            <a:pPr marL="12700" algn="ctr">
              <a:lnSpc>
                <a:spcPct val="100000"/>
              </a:lnSpc>
            </a:pPr>
            <a:r>
              <a:rPr lang="tr-TR" sz="4000" dirty="0">
                <a:solidFill>
                  <a:srgbClr val="FF0000"/>
                </a:solidFill>
                <a:latin typeface="Urdu Typesetting" pitchFamily="66" charset="-78"/>
                <a:cs typeface="Urdu Typesetting" pitchFamily="66" charset="-78"/>
              </a:rPr>
              <a:t>Ek II – Teknik Dokümantasyon</a:t>
            </a:r>
            <a:endParaRPr sz="4000" dirty="0">
              <a:solidFill>
                <a:srgbClr val="FF0000"/>
              </a:solidFill>
              <a:latin typeface="Trebuchet MS"/>
              <a:cs typeface="Trebuchet MS"/>
            </a:endParaRPr>
          </a:p>
        </p:txBody>
      </p:sp>
      <p:sp>
        <p:nvSpPr>
          <p:cNvPr id="13" name="object 3"/>
          <p:cNvSpPr txBox="1">
            <a:spLocks noGrp="1"/>
          </p:cNvSpPr>
          <p:nvPr>
            <p:ph idx="1"/>
          </p:nvPr>
        </p:nvSpPr>
        <p:spPr>
          <a:xfrm>
            <a:off x="981075" y="1152906"/>
            <a:ext cx="10597859" cy="5495543"/>
          </a:xfrm>
          <a:prstGeom prst="rect">
            <a:avLst/>
          </a:prstGeom>
        </p:spPr>
        <p:txBody>
          <a:bodyPr vert="horz" wrap="square" lIns="0" tIns="0" rIns="0" bIns="0" rtlCol="0">
            <a:noAutofit/>
          </a:bodyPr>
          <a:lstStyle/>
          <a:p>
            <a:pPr marL="12065" indent="0">
              <a:buNone/>
              <a:tabLst>
                <a:tab pos="376555" algn="l"/>
              </a:tabLst>
            </a:pPr>
            <a:r>
              <a:rPr lang="en-GB" sz="2200" b="1" spc="-15" dirty="0">
                <a:solidFill>
                  <a:schemeClr val="tx1"/>
                </a:solidFill>
                <a:latin typeface="Calibri" panose="020F0502020204030204" pitchFamily="34" charset="0"/>
                <a:cs typeface="Calibri" panose="020F0502020204030204" pitchFamily="34" charset="0"/>
              </a:rPr>
              <a:t>5. </a:t>
            </a:r>
            <a:r>
              <a:rPr lang="en-GB" sz="2200" b="1" spc="-15" dirty="0" err="1">
                <a:solidFill>
                  <a:schemeClr val="tx1"/>
                </a:solidFill>
                <a:latin typeface="Calibri" panose="020F0502020204030204" pitchFamily="34" charset="0"/>
                <a:cs typeface="Calibri" panose="020F0502020204030204" pitchFamily="34" charset="0"/>
              </a:rPr>
              <a:t>Fayda</a:t>
            </a:r>
            <a:r>
              <a:rPr lang="en-GB" sz="2200" b="1" spc="-15" dirty="0">
                <a:solidFill>
                  <a:schemeClr val="tx1"/>
                </a:solidFill>
                <a:latin typeface="Calibri" panose="020F0502020204030204" pitchFamily="34" charset="0"/>
                <a:cs typeface="Calibri" panose="020F0502020204030204" pitchFamily="34" charset="0"/>
              </a:rPr>
              <a:t>-risk </a:t>
            </a:r>
            <a:r>
              <a:rPr lang="en-GB" sz="2200" b="1" spc="-15" dirty="0" err="1">
                <a:solidFill>
                  <a:schemeClr val="tx1"/>
                </a:solidFill>
                <a:latin typeface="Calibri" panose="020F0502020204030204" pitchFamily="34" charset="0"/>
                <a:cs typeface="Calibri" panose="020F0502020204030204" pitchFamily="34" charset="0"/>
              </a:rPr>
              <a:t>Analizi</a:t>
            </a:r>
            <a:r>
              <a:rPr lang="en-GB" sz="2200" b="1" spc="-15" dirty="0">
                <a:solidFill>
                  <a:schemeClr val="tx1"/>
                </a:solidFill>
                <a:latin typeface="Calibri" panose="020F0502020204030204" pitchFamily="34" charset="0"/>
                <a:cs typeface="Calibri" panose="020F0502020204030204" pitchFamily="34" charset="0"/>
              </a:rPr>
              <a:t> </a:t>
            </a:r>
            <a:r>
              <a:rPr lang="en-GB" sz="2200" b="1" spc="-15" dirty="0" err="1">
                <a:solidFill>
                  <a:schemeClr val="tx1"/>
                </a:solidFill>
                <a:latin typeface="Calibri" panose="020F0502020204030204" pitchFamily="34" charset="0"/>
                <a:cs typeface="Calibri" panose="020F0502020204030204" pitchFamily="34" charset="0"/>
              </a:rPr>
              <a:t>Ve</a:t>
            </a:r>
            <a:r>
              <a:rPr lang="en-GB" sz="2200" b="1" spc="-15" dirty="0">
                <a:solidFill>
                  <a:schemeClr val="tx1"/>
                </a:solidFill>
                <a:latin typeface="Calibri" panose="020F0502020204030204" pitchFamily="34" charset="0"/>
                <a:cs typeface="Calibri" panose="020F0502020204030204" pitchFamily="34" charset="0"/>
              </a:rPr>
              <a:t> Risk </a:t>
            </a:r>
            <a:r>
              <a:rPr lang="en-GB" sz="2200" b="1" spc="-15" dirty="0" err="1">
                <a:solidFill>
                  <a:schemeClr val="tx1"/>
                </a:solidFill>
                <a:latin typeface="Calibri" panose="020F0502020204030204" pitchFamily="34" charset="0"/>
                <a:cs typeface="Calibri" panose="020F0502020204030204" pitchFamily="34" charset="0"/>
              </a:rPr>
              <a:t>Yönetimi</a:t>
            </a:r>
            <a:endParaRPr lang="en-GB" sz="2200" b="1" spc="-15" dirty="0">
              <a:solidFill>
                <a:schemeClr val="tx1"/>
              </a:solidFill>
              <a:latin typeface="Calibri" panose="020F0502020204030204" pitchFamily="34" charset="0"/>
              <a:cs typeface="Calibri" panose="020F0502020204030204" pitchFamily="34" charset="0"/>
            </a:endParaRPr>
          </a:p>
          <a:p>
            <a:pPr marL="12065" indent="0">
              <a:buNone/>
              <a:tabLst>
                <a:tab pos="376555" algn="l"/>
              </a:tabLst>
            </a:pPr>
            <a:r>
              <a:rPr lang="en-GB" sz="2200" spc="-15" dirty="0" err="1">
                <a:solidFill>
                  <a:schemeClr val="tx1"/>
                </a:solidFill>
                <a:latin typeface="Calibri" panose="020F0502020204030204" pitchFamily="34" charset="0"/>
                <a:cs typeface="Calibri" panose="020F0502020204030204" pitchFamily="34" charset="0"/>
              </a:rPr>
              <a:t>Dokümantasyon</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aşağıdakilere</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ilişkin</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bilgileri</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içerir</a:t>
            </a:r>
            <a:r>
              <a:rPr lang="en-GB" sz="2200" spc="-15" dirty="0">
                <a:solidFill>
                  <a:schemeClr val="tx1"/>
                </a:solidFill>
                <a:latin typeface="Calibri" panose="020F0502020204030204" pitchFamily="34" charset="0"/>
                <a:cs typeface="Calibri" panose="020F0502020204030204" pitchFamily="34" charset="0"/>
              </a:rPr>
              <a:t>:</a:t>
            </a:r>
          </a:p>
          <a:p>
            <a:pPr marL="12065" indent="0">
              <a:buNone/>
              <a:tabLst>
                <a:tab pos="376555" algn="l"/>
              </a:tabLst>
            </a:pPr>
            <a:r>
              <a:rPr lang="en-GB" sz="2200" spc="-15" dirty="0">
                <a:solidFill>
                  <a:schemeClr val="tx1"/>
                </a:solidFill>
                <a:latin typeface="Calibri" panose="020F0502020204030204" pitchFamily="34" charset="0"/>
                <a:cs typeface="Calibri" panose="020F0502020204030204" pitchFamily="34" charset="0"/>
              </a:rPr>
              <a:t>(a) </a:t>
            </a:r>
            <a:r>
              <a:rPr lang="en-GB" sz="2200" spc="-15" dirty="0" err="1">
                <a:solidFill>
                  <a:schemeClr val="tx1"/>
                </a:solidFill>
                <a:latin typeface="Calibri" panose="020F0502020204030204" pitchFamily="34" charset="0"/>
                <a:cs typeface="Calibri" panose="020F0502020204030204" pitchFamily="34" charset="0"/>
              </a:rPr>
              <a:t>fayda</a:t>
            </a:r>
            <a:r>
              <a:rPr lang="en-GB" sz="2200" spc="-15" dirty="0">
                <a:solidFill>
                  <a:schemeClr val="tx1"/>
                </a:solidFill>
                <a:latin typeface="Calibri" panose="020F0502020204030204" pitchFamily="34" charset="0"/>
                <a:cs typeface="Calibri" panose="020F0502020204030204" pitchFamily="34" charset="0"/>
              </a:rPr>
              <a:t>-risk </a:t>
            </a:r>
            <a:r>
              <a:rPr lang="en-GB" sz="2200" spc="-15" dirty="0" err="1">
                <a:solidFill>
                  <a:schemeClr val="tx1"/>
                </a:solidFill>
                <a:latin typeface="Calibri" panose="020F0502020204030204" pitchFamily="34" charset="0"/>
                <a:cs typeface="Calibri" panose="020F0502020204030204" pitchFamily="34" charset="0"/>
              </a:rPr>
              <a:t>analizi</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ve</a:t>
            </a:r>
            <a:endParaRPr lang="en-GB" sz="2200" spc="-15" dirty="0">
              <a:solidFill>
                <a:schemeClr val="tx1"/>
              </a:solidFill>
              <a:latin typeface="Calibri" panose="020F0502020204030204" pitchFamily="34" charset="0"/>
              <a:cs typeface="Calibri" panose="020F0502020204030204" pitchFamily="34" charset="0"/>
            </a:endParaRPr>
          </a:p>
          <a:p>
            <a:pPr marL="12065" indent="0">
              <a:buNone/>
              <a:tabLst>
                <a:tab pos="376555" algn="l"/>
              </a:tabLst>
            </a:pPr>
            <a:r>
              <a:rPr lang="en-GB" sz="2200" spc="-15" dirty="0">
                <a:solidFill>
                  <a:schemeClr val="tx1"/>
                </a:solidFill>
                <a:latin typeface="Calibri" panose="020F0502020204030204" pitchFamily="34" charset="0"/>
                <a:cs typeface="Calibri" panose="020F0502020204030204" pitchFamily="34" charset="0"/>
              </a:rPr>
              <a:t>(b) </a:t>
            </a:r>
            <a:r>
              <a:rPr lang="en-GB" sz="2200" spc="-15" dirty="0" err="1">
                <a:solidFill>
                  <a:schemeClr val="tx1"/>
                </a:solidFill>
                <a:latin typeface="Calibri" panose="020F0502020204030204" pitchFamily="34" charset="0"/>
                <a:cs typeface="Calibri" panose="020F0502020204030204" pitchFamily="34" charset="0"/>
              </a:rPr>
              <a:t>kabul</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edilen</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çözümler</a:t>
            </a:r>
            <a:r>
              <a:rPr lang="en-GB" sz="2200" spc="-15" dirty="0">
                <a:solidFill>
                  <a:schemeClr val="tx1"/>
                </a:solidFill>
                <a:latin typeface="Calibri" panose="020F0502020204030204" pitchFamily="34" charset="0"/>
                <a:cs typeface="Calibri" panose="020F0502020204030204" pitchFamily="34" charset="0"/>
              </a:rPr>
              <a:t> </a:t>
            </a:r>
            <a:r>
              <a:rPr lang="tr-TR" sz="2200" spc="-15" dirty="0">
                <a:solidFill>
                  <a:schemeClr val="tx1"/>
                </a:solidFill>
                <a:latin typeface="Calibri" panose="020F0502020204030204" pitchFamily="34" charset="0"/>
                <a:cs typeface="Calibri" panose="020F0502020204030204" pitchFamily="34" charset="0"/>
              </a:rPr>
              <a:t>ve </a:t>
            </a:r>
            <a:r>
              <a:rPr lang="en-GB" sz="2200" spc="-15" dirty="0">
                <a:solidFill>
                  <a:schemeClr val="tx1"/>
                </a:solidFill>
                <a:latin typeface="Calibri" panose="020F0502020204030204" pitchFamily="34" charset="0"/>
                <a:cs typeface="Calibri" panose="020F0502020204030204" pitchFamily="34" charset="0"/>
              </a:rPr>
              <a:t>risk </a:t>
            </a:r>
            <a:r>
              <a:rPr lang="en-GB" sz="2200" spc="-15" dirty="0" err="1">
                <a:solidFill>
                  <a:schemeClr val="tx1"/>
                </a:solidFill>
                <a:latin typeface="Calibri" panose="020F0502020204030204" pitchFamily="34" charset="0"/>
                <a:cs typeface="Calibri" panose="020F0502020204030204" pitchFamily="34" charset="0"/>
              </a:rPr>
              <a:t>yönetimiyle</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ilgili</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sonuçlar</a:t>
            </a:r>
            <a:r>
              <a:rPr lang="tr-TR" sz="2200" spc="-15" dirty="0">
                <a:solidFill>
                  <a:schemeClr val="tx1"/>
                </a:solidFill>
                <a:latin typeface="Calibri" panose="020F0502020204030204" pitchFamily="34" charset="0"/>
                <a:cs typeface="Calibri" panose="020F0502020204030204" pitchFamily="34" charset="0"/>
              </a:rPr>
              <a:t> raporlandırmalar</a:t>
            </a:r>
          </a:p>
          <a:p>
            <a:pPr marL="12065" indent="0">
              <a:buNone/>
              <a:tabLst>
                <a:tab pos="376555" algn="l"/>
              </a:tabLst>
            </a:pPr>
            <a:r>
              <a:rPr lang="tr-TR" sz="2200" b="1" spc="-15" dirty="0">
                <a:solidFill>
                  <a:schemeClr val="tx1"/>
                </a:solidFill>
                <a:latin typeface="Calibri" panose="020F0502020204030204" pitchFamily="34" charset="0"/>
                <a:cs typeface="Calibri" panose="020F0502020204030204" pitchFamily="34" charset="0"/>
              </a:rPr>
              <a:t>6. Ürün Doğrulama ve Validasyon</a:t>
            </a:r>
          </a:p>
          <a:p>
            <a:pPr marL="12065" indent="0">
              <a:buNone/>
              <a:tabLst>
                <a:tab pos="376555" algn="l"/>
              </a:tabLst>
            </a:pPr>
            <a:r>
              <a:rPr lang="tr-TR" sz="2200" b="1" spc="-15" dirty="0">
                <a:solidFill>
                  <a:schemeClr val="tx1"/>
                </a:solidFill>
                <a:latin typeface="Calibri" panose="020F0502020204030204" pitchFamily="34" charset="0"/>
                <a:cs typeface="Calibri" panose="020F0502020204030204" pitchFamily="34" charset="0"/>
              </a:rPr>
              <a:t>6.1. Klinik-öncesi ve klinik veriler</a:t>
            </a:r>
          </a:p>
          <a:p>
            <a:pPr marL="469265" indent="-457200">
              <a:buAutoNum type="alphaLcParenBoth"/>
              <a:tabLst>
                <a:tab pos="376555" algn="l"/>
              </a:tabLst>
            </a:pPr>
            <a:r>
              <a:rPr lang="tr-TR" sz="2200" spc="-15" dirty="0">
                <a:solidFill>
                  <a:schemeClr val="tx1"/>
                </a:solidFill>
                <a:latin typeface="Calibri" panose="020F0502020204030204" pitchFamily="34" charset="0"/>
                <a:cs typeface="Calibri" panose="020F0502020204030204" pitchFamily="34" charset="0"/>
              </a:rPr>
              <a:t>mühendislik, laboratuvar, </a:t>
            </a:r>
            <a:r>
              <a:rPr lang="tr-TR" sz="2200" spc="-15" dirty="0" err="1">
                <a:solidFill>
                  <a:schemeClr val="tx1"/>
                </a:solidFill>
                <a:latin typeface="Calibri" panose="020F0502020204030204" pitchFamily="34" charset="0"/>
                <a:cs typeface="Calibri" panose="020F0502020204030204" pitchFamily="34" charset="0"/>
              </a:rPr>
              <a:t>simüle</a:t>
            </a:r>
            <a:r>
              <a:rPr lang="tr-TR" sz="2200" spc="-15" dirty="0">
                <a:solidFill>
                  <a:schemeClr val="tx1"/>
                </a:solidFill>
                <a:latin typeface="Calibri" panose="020F0502020204030204" pitchFamily="34" charset="0"/>
                <a:cs typeface="Calibri" panose="020F0502020204030204" pitchFamily="34" charset="0"/>
              </a:rPr>
              <a:t> edilmiş kullanım ve hayvan testleri gibi testlerin sonuçları ve cihaza ya da benzer cihazlara uygulanabilir yayımlanmış literatürün değerlendirmesi;</a:t>
            </a:r>
          </a:p>
          <a:p>
            <a:pPr marL="12065" indent="0">
              <a:buNone/>
              <a:tabLst>
                <a:tab pos="376555" algn="l"/>
              </a:tabLst>
            </a:pPr>
            <a:endParaRPr lang="tr-TR" sz="2200" spc="-15" dirty="0">
              <a:solidFill>
                <a:schemeClr val="tx1"/>
              </a:solidFill>
              <a:latin typeface="Calibri" panose="020F0502020204030204" pitchFamily="34" charset="0"/>
              <a:cs typeface="Calibri" panose="020F0502020204030204" pitchFamily="34" charset="0"/>
            </a:endParaRPr>
          </a:p>
          <a:p>
            <a:pPr marL="12065" indent="0">
              <a:buNone/>
              <a:tabLst>
                <a:tab pos="376555" algn="l"/>
              </a:tabLst>
            </a:pPr>
            <a:endParaRPr lang="tr-TR" sz="2200" spc="-15" dirty="0">
              <a:solidFill>
                <a:srgbClr val="FF0000"/>
              </a:solidFill>
              <a:latin typeface="Calibri" panose="020F0502020204030204" pitchFamily="34" charset="0"/>
              <a:cs typeface="Calibri" panose="020F0502020204030204" pitchFamily="34" charset="0"/>
            </a:endParaRPr>
          </a:p>
          <a:p>
            <a:pPr marL="12065" indent="0">
              <a:buNone/>
              <a:tabLst>
                <a:tab pos="376555" algn="l"/>
              </a:tabLst>
            </a:pPr>
            <a:r>
              <a:rPr lang="tr-TR" sz="2200" spc="-15" dirty="0">
                <a:solidFill>
                  <a:srgbClr val="FF0000"/>
                </a:solidFill>
                <a:latin typeface="Calibri" panose="020F0502020204030204" pitchFamily="34" charset="0"/>
                <a:cs typeface="Calibri" panose="020F0502020204030204" pitchFamily="34" charset="0"/>
              </a:rPr>
              <a:t>					Kullanılabilirlik çalışmaları, performans testleri </a:t>
            </a:r>
            <a:endParaRPr lang="tr-TR" sz="2200" spc="-15" dirty="0">
              <a:solidFill>
                <a:schemeClr val="tx1"/>
              </a:solidFill>
              <a:latin typeface="Calibri" panose="020F0502020204030204" pitchFamily="34" charset="0"/>
              <a:cs typeface="Calibri" panose="020F0502020204030204" pitchFamily="34" charset="0"/>
            </a:endParaRPr>
          </a:p>
        </p:txBody>
      </p:sp>
      <p:sp>
        <p:nvSpPr>
          <p:cNvPr id="4" name="Slayt Numarası Yer Tutucusu 3"/>
          <p:cNvSpPr>
            <a:spLocks noGrp="1"/>
          </p:cNvSpPr>
          <p:nvPr>
            <p:ph type="sldNum" sz="quarter" idx="12"/>
          </p:nvPr>
        </p:nvSpPr>
        <p:spPr/>
        <p:txBody>
          <a:bodyPr/>
          <a:lstStyle/>
          <a:p>
            <a:fld id="{D57F1E4F-1CFF-5643-939E-217C01CDF565}" type="slidenum">
              <a:rPr lang="en-US" smtClean="0"/>
              <a:pPr/>
              <a:t>10</a:t>
            </a:fld>
            <a:endParaRPr lang="en-US" dirty="0"/>
          </a:p>
        </p:txBody>
      </p:sp>
      <p:pic>
        <p:nvPicPr>
          <p:cNvPr id="5" name="Picture 3" descr="C:\Users\user\Desktop\UDEM STİCKERRR.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Aşağı Ok 1"/>
          <p:cNvSpPr/>
          <p:nvPr/>
        </p:nvSpPr>
        <p:spPr>
          <a:xfrm>
            <a:off x="5286375" y="4705350"/>
            <a:ext cx="500276" cy="80834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 name="Oval 2"/>
          <p:cNvSpPr/>
          <p:nvPr/>
        </p:nvSpPr>
        <p:spPr>
          <a:xfrm>
            <a:off x="8225873" y="5610225"/>
            <a:ext cx="2773623" cy="8001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EN ISO 62366</a:t>
            </a:r>
          </a:p>
        </p:txBody>
      </p:sp>
      <p:sp>
        <p:nvSpPr>
          <p:cNvPr id="6" name="Yuvarlatılmış Dikdörtgen 5"/>
          <p:cNvSpPr/>
          <p:nvPr/>
        </p:nvSpPr>
        <p:spPr>
          <a:xfrm>
            <a:off x="7667625" y="1343025"/>
            <a:ext cx="2076450" cy="10096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EN ISO 14971</a:t>
            </a:r>
          </a:p>
          <a:p>
            <a:pPr algn="ctr"/>
            <a:r>
              <a:rPr lang="tr-TR" u="sng" dirty="0"/>
              <a:t>ISO/TR 24971 </a:t>
            </a:r>
          </a:p>
        </p:txBody>
      </p:sp>
    </p:spTree>
    <p:extLst>
      <p:ext uri="{BB962C8B-B14F-4D97-AF65-F5344CB8AC3E}">
        <p14:creationId xmlns:p14="http://schemas.microsoft.com/office/powerpoint/2010/main" val="1576904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924334" y="343847"/>
            <a:ext cx="8297839" cy="617802"/>
          </a:xfrm>
          <a:prstGeom prst="rect">
            <a:avLst/>
          </a:prstGeom>
        </p:spPr>
        <p:txBody>
          <a:bodyPr vert="horz" wrap="square" lIns="0" tIns="0" rIns="0" bIns="0" rtlCol="0">
            <a:noAutofit/>
          </a:bodyPr>
          <a:lstStyle/>
          <a:p>
            <a:pPr marL="12700" algn="ctr">
              <a:lnSpc>
                <a:spcPct val="100000"/>
              </a:lnSpc>
            </a:pPr>
            <a:r>
              <a:rPr lang="tr-TR" sz="4000" dirty="0">
                <a:solidFill>
                  <a:srgbClr val="FF0000"/>
                </a:solidFill>
                <a:latin typeface="Urdu Typesetting" pitchFamily="66" charset="-78"/>
                <a:cs typeface="Urdu Typesetting" pitchFamily="66" charset="-78"/>
              </a:rPr>
              <a:t>Ek II – Teknik Dokümantasyon</a:t>
            </a:r>
            <a:endParaRPr sz="4000" dirty="0">
              <a:solidFill>
                <a:srgbClr val="FF0000"/>
              </a:solidFill>
              <a:latin typeface="Trebuchet MS"/>
              <a:cs typeface="Trebuchet MS"/>
            </a:endParaRPr>
          </a:p>
        </p:txBody>
      </p:sp>
      <p:sp>
        <p:nvSpPr>
          <p:cNvPr id="13" name="object 3"/>
          <p:cNvSpPr txBox="1">
            <a:spLocks noGrp="1"/>
          </p:cNvSpPr>
          <p:nvPr>
            <p:ph idx="1"/>
          </p:nvPr>
        </p:nvSpPr>
        <p:spPr>
          <a:xfrm>
            <a:off x="981075" y="1152906"/>
            <a:ext cx="10597859" cy="5495543"/>
          </a:xfrm>
          <a:prstGeom prst="rect">
            <a:avLst/>
          </a:prstGeom>
        </p:spPr>
        <p:txBody>
          <a:bodyPr vert="horz" wrap="square" lIns="0" tIns="0" rIns="0" bIns="0" rtlCol="0">
            <a:noAutofit/>
          </a:bodyPr>
          <a:lstStyle/>
          <a:p>
            <a:pPr marL="12065" indent="0">
              <a:buNone/>
              <a:tabLst>
                <a:tab pos="376555" algn="l"/>
              </a:tabLst>
            </a:pPr>
            <a:r>
              <a:rPr lang="tr-TR" sz="2200" b="1" spc="-15" dirty="0">
                <a:solidFill>
                  <a:schemeClr val="tx1"/>
                </a:solidFill>
                <a:latin typeface="Calibri" panose="020F0502020204030204" pitchFamily="34" charset="0"/>
                <a:cs typeface="Calibri" panose="020F0502020204030204" pitchFamily="34" charset="0"/>
              </a:rPr>
              <a:t>6. Ürün Doğrulama Ve </a:t>
            </a:r>
            <a:r>
              <a:rPr lang="tr-TR" sz="2200" b="1" spc="-15" dirty="0" err="1">
                <a:solidFill>
                  <a:schemeClr val="tx1"/>
                </a:solidFill>
                <a:latin typeface="Calibri" panose="020F0502020204030204" pitchFamily="34" charset="0"/>
                <a:cs typeface="Calibri" panose="020F0502020204030204" pitchFamily="34" charset="0"/>
              </a:rPr>
              <a:t>Validasyon</a:t>
            </a:r>
            <a:endParaRPr lang="tr-TR" sz="2200" b="1" spc="-15" dirty="0">
              <a:solidFill>
                <a:schemeClr val="tx1"/>
              </a:solidFill>
              <a:latin typeface="Calibri" panose="020F0502020204030204" pitchFamily="34" charset="0"/>
              <a:cs typeface="Calibri" panose="020F0502020204030204" pitchFamily="34" charset="0"/>
            </a:endParaRPr>
          </a:p>
          <a:p>
            <a:pPr marL="12065" indent="0">
              <a:buNone/>
              <a:tabLst>
                <a:tab pos="376555" algn="l"/>
              </a:tabLst>
            </a:pPr>
            <a:r>
              <a:rPr lang="tr-TR" sz="2200" b="1" spc="-15" dirty="0">
                <a:solidFill>
                  <a:schemeClr val="tx1"/>
                </a:solidFill>
                <a:latin typeface="Calibri" panose="020F0502020204030204" pitchFamily="34" charset="0"/>
                <a:cs typeface="Calibri" panose="020F0502020204030204" pitchFamily="34" charset="0"/>
              </a:rPr>
              <a:t>6.1. Klinik-öncesi ve klinik veriler</a:t>
            </a:r>
          </a:p>
          <a:p>
            <a:pPr marL="12065" indent="0">
              <a:buNone/>
              <a:tabLst>
                <a:tab pos="376555" algn="l"/>
              </a:tabLst>
            </a:pPr>
            <a:r>
              <a:rPr lang="tr-TR" sz="2200" spc="-15" dirty="0">
                <a:solidFill>
                  <a:schemeClr val="tx1"/>
                </a:solidFill>
                <a:latin typeface="Calibri" panose="020F0502020204030204" pitchFamily="34" charset="0"/>
                <a:cs typeface="Calibri" panose="020F0502020204030204" pitchFamily="34" charset="0"/>
              </a:rPr>
              <a:t>b) özellikle aşağıdakilerle ilgili test sonuçları , test tasarımı, çalışma protokolleri  </a:t>
            </a:r>
          </a:p>
          <a:p>
            <a:pPr marL="12065" indent="0">
              <a:buNone/>
              <a:tabLst>
                <a:tab pos="376555" algn="l"/>
              </a:tabLst>
            </a:pPr>
            <a:r>
              <a:rPr lang="tr-TR" sz="2200" spc="-15" dirty="0">
                <a:solidFill>
                  <a:schemeClr val="tx1"/>
                </a:solidFill>
                <a:latin typeface="Calibri" panose="020F0502020204030204" pitchFamily="34" charset="0"/>
                <a:cs typeface="Calibri" panose="020F0502020204030204" pitchFamily="34" charset="0"/>
              </a:rPr>
              <a:t>- hasta veya kullanıcıya doğrudan veya dolaylı olarak temas eden bütün malzemelerin tanımlanması dahil olmak üzere, cihazın </a:t>
            </a:r>
            <a:r>
              <a:rPr lang="tr-TR" sz="2200" spc="-15" dirty="0" err="1">
                <a:solidFill>
                  <a:srgbClr val="FF0000"/>
                </a:solidFill>
                <a:latin typeface="Calibri" panose="020F0502020204030204" pitchFamily="34" charset="0"/>
                <a:cs typeface="Calibri" panose="020F0502020204030204" pitchFamily="34" charset="0"/>
              </a:rPr>
              <a:t>biyouyumluluğu</a:t>
            </a:r>
            <a:r>
              <a:rPr lang="tr-TR" sz="2200" spc="-15" dirty="0">
                <a:solidFill>
                  <a:srgbClr val="FF0000"/>
                </a:solidFill>
                <a:latin typeface="Calibri" panose="020F0502020204030204" pitchFamily="34" charset="0"/>
                <a:cs typeface="Calibri" panose="020F0502020204030204" pitchFamily="34" charset="0"/>
              </a:rPr>
              <a:t>;                 EN ISO 10993</a:t>
            </a:r>
          </a:p>
          <a:p>
            <a:pPr marL="12065" indent="0">
              <a:buNone/>
              <a:tabLst>
                <a:tab pos="376555" algn="l"/>
              </a:tabLst>
            </a:pPr>
            <a:r>
              <a:rPr lang="tr-TR" sz="2200" spc="-15" dirty="0">
                <a:solidFill>
                  <a:schemeClr val="tx1"/>
                </a:solidFill>
                <a:latin typeface="Calibri" panose="020F0502020204030204" pitchFamily="34" charset="0"/>
                <a:cs typeface="Calibri" panose="020F0502020204030204" pitchFamily="34" charset="0"/>
              </a:rPr>
              <a:t>- </a:t>
            </a:r>
            <a:r>
              <a:rPr lang="tr-TR" sz="2200" spc="-15" dirty="0">
                <a:solidFill>
                  <a:srgbClr val="FF0000"/>
                </a:solidFill>
                <a:latin typeface="Calibri" panose="020F0502020204030204" pitchFamily="34" charset="0"/>
                <a:cs typeface="Calibri" panose="020F0502020204030204" pitchFamily="34" charset="0"/>
              </a:rPr>
              <a:t>fiziksel, kimyasal ve mikrobiyolojik </a:t>
            </a:r>
            <a:r>
              <a:rPr lang="tr-TR" sz="2200" spc="-15" dirty="0" err="1">
                <a:solidFill>
                  <a:srgbClr val="FF0000"/>
                </a:solidFill>
                <a:latin typeface="Calibri" panose="020F0502020204030204" pitchFamily="34" charset="0"/>
                <a:cs typeface="Calibri" panose="020F0502020204030204" pitchFamily="34" charset="0"/>
              </a:rPr>
              <a:t>karakterizasyon</a:t>
            </a:r>
            <a:r>
              <a:rPr lang="tr-TR" sz="2200" spc="-15" dirty="0">
                <a:solidFill>
                  <a:schemeClr val="tx1"/>
                </a:solidFill>
                <a:latin typeface="Calibri" panose="020F0502020204030204" pitchFamily="34" charset="0"/>
                <a:cs typeface="Calibri" panose="020F0502020204030204" pitchFamily="34" charset="0"/>
              </a:rPr>
              <a:t>;          </a:t>
            </a:r>
            <a:r>
              <a:rPr lang="tr-TR" sz="2200" spc="-15" dirty="0">
                <a:solidFill>
                  <a:srgbClr val="FF0000"/>
                </a:solidFill>
                <a:latin typeface="Calibri" panose="020F0502020204030204" pitchFamily="34" charset="0"/>
                <a:cs typeface="Calibri" panose="020F0502020204030204" pitchFamily="34" charset="0"/>
              </a:rPr>
              <a:t>EN ISO 10993-17 ve EN ISO 10993-18</a:t>
            </a:r>
          </a:p>
          <a:p>
            <a:pPr marL="12065" indent="0">
              <a:buNone/>
              <a:tabLst>
                <a:tab pos="376555" algn="l"/>
              </a:tabLst>
            </a:pPr>
            <a:r>
              <a:rPr lang="tr-TR" sz="2200" spc="-15" dirty="0">
                <a:solidFill>
                  <a:schemeClr val="tx1"/>
                </a:solidFill>
                <a:latin typeface="Calibri" panose="020F0502020204030204" pitchFamily="34" charset="0"/>
                <a:cs typeface="Calibri" panose="020F0502020204030204" pitchFamily="34" charset="0"/>
              </a:rPr>
              <a:t>- elektriksel güvenlik ve elektromanyetik uyumluluk;            </a:t>
            </a:r>
            <a:r>
              <a:rPr lang="tr-TR" sz="2200" spc="-15" dirty="0">
                <a:solidFill>
                  <a:srgbClr val="FF0000"/>
                </a:solidFill>
                <a:latin typeface="Calibri" panose="020F0502020204030204" pitchFamily="34" charset="0"/>
                <a:cs typeface="Calibri" panose="020F0502020204030204" pitchFamily="34" charset="0"/>
              </a:rPr>
              <a:t>EN ISO 60601 </a:t>
            </a:r>
          </a:p>
          <a:p>
            <a:pPr marL="354965">
              <a:buFontTx/>
              <a:buChar char="-"/>
              <a:tabLst>
                <a:tab pos="376555" algn="l"/>
              </a:tabLst>
            </a:pPr>
            <a:r>
              <a:rPr lang="tr-TR" sz="2200" spc="-15" dirty="0">
                <a:solidFill>
                  <a:schemeClr val="tx1"/>
                </a:solidFill>
                <a:latin typeface="Calibri" panose="020F0502020204030204" pitchFamily="34" charset="0"/>
                <a:cs typeface="Calibri" panose="020F0502020204030204" pitchFamily="34" charset="0"/>
              </a:rPr>
              <a:t>yazılım doğrulama ve </a:t>
            </a:r>
            <a:r>
              <a:rPr lang="tr-TR" sz="2200" spc="-15" dirty="0" err="1">
                <a:solidFill>
                  <a:schemeClr val="tx1"/>
                </a:solidFill>
                <a:latin typeface="Calibri" panose="020F0502020204030204" pitchFamily="34" charset="0"/>
                <a:cs typeface="Calibri" panose="020F0502020204030204" pitchFamily="34" charset="0"/>
              </a:rPr>
              <a:t>validasyon</a:t>
            </a:r>
            <a:r>
              <a:rPr lang="tr-TR" sz="2200" spc="-15" dirty="0">
                <a:solidFill>
                  <a:schemeClr val="tx1"/>
                </a:solidFill>
                <a:latin typeface="Calibri" panose="020F0502020204030204" pitchFamily="34" charset="0"/>
                <a:cs typeface="Calibri" panose="020F0502020204030204" pitchFamily="34" charset="0"/>
              </a:rPr>
              <a:t>;                </a:t>
            </a:r>
            <a:r>
              <a:rPr lang="tr-TR" sz="2200" spc="-15" dirty="0">
                <a:solidFill>
                  <a:srgbClr val="FF0000"/>
                </a:solidFill>
                <a:latin typeface="Calibri" panose="020F0502020204030204" pitchFamily="34" charset="0"/>
                <a:cs typeface="Calibri" panose="020F0502020204030204" pitchFamily="34" charset="0"/>
              </a:rPr>
              <a:t>EN ISO 62304</a:t>
            </a:r>
          </a:p>
          <a:p>
            <a:pPr marL="354965">
              <a:buFontTx/>
              <a:buChar char="-"/>
              <a:tabLst>
                <a:tab pos="376555" algn="l"/>
              </a:tabLst>
            </a:pPr>
            <a:r>
              <a:rPr lang="tr-TR" sz="2200" spc="-15" dirty="0">
                <a:solidFill>
                  <a:schemeClr val="tx1"/>
                </a:solidFill>
                <a:latin typeface="Calibri" panose="020F0502020204030204" pitchFamily="34" charset="0"/>
                <a:cs typeface="Calibri" panose="020F0502020204030204" pitchFamily="34" charset="0"/>
              </a:rPr>
              <a:t>raf ömrü çalışmaları</a:t>
            </a:r>
          </a:p>
          <a:p>
            <a:pPr marL="354965">
              <a:buFontTx/>
              <a:buChar char="-"/>
              <a:tabLst>
                <a:tab pos="376555" algn="l"/>
              </a:tabLst>
            </a:pPr>
            <a:r>
              <a:rPr lang="tr-TR" sz="2200" spc="-15" dirty="0">
                <a:solidFill>
                  <a:schemeClr val="tx1"/>
                </a:solidFill>
                <a:latin typeface="Calibri" panose="020F0502020204030204" pitchFamily="34" charset="0"/>
                <a:cs typeface="Calibri" panose="020F0502020204030204" pitchFamily="34" charset="0"/>
              </a:rPr>
              <a:t>performans ve güvenlilik.</a:t>
            </a:r>
          </a:p>
          <a:p>
            <a:pPr marL="12065" indent="0">
              <a:buNone/>
              <a:tabLst>
                <a:tab pos="376555" algn="l"/>
              </a:tabLst>
            </a:pPr>
            <a:endParaRPr lang="tr-TR" sz="2200" spc="-15" dirty="0">
              <a:solidFill>
                <a:srgbClr val="FF0000"/>
              </a:solidFill>
              <a:latin typeface="Calibri" panose="020F0502020204030204" pitchFamily="34" charset="0"/>
              <a:cs typeface="Calibri" panose="020F0502020204030204" pitchFamily="34" charset="0"/>
            </a:endParaRPr>
          </a:p>
          <a:p>
            <a:pPr marL="12065" indent="0">
              <a:buNone/>
              <a:tabLst>
                <a:tab pos="376555" algn="l"/>
              </a:tabLst>
            </a:pPr>
            <a:endParaRPr lang="tr-TR" sz="2200" spc="-15" dirty="0">
              <a:solidFill>
                <a:schemeClr val="tx1"/>
              </a:solidFill>
              <a:latin typeface="Calibri" panose="020F0502020204030204" pitchFamily="34" charset="0"/>
              <a:cs typeface="Calibri" panose="020F0502020204030204" pitchFamily="34" charset="0"/>
            </a:endParaRPr>
          </a:p>
          <a:p>
            <a:pPr marL="12065" indent="0">
              <a:buNone/>
              <a:tabLst>
                <a:tab pos="376555" algn="l"/>
              </a:tabLst>
            </a:pPr>
            <a:endParaRPr lang="tr-TR" sz="2200" spc="-15" dirty="0">
              <a:solidFill>
                <a:schemeClr val="tx1"/>
              </a:solidFill>
              <a:latin typeface="Calibri" panose="020F0502020204030204" pitchFamily="34" charset="0"/>
              <a:cs typeface="Calibri" panose="020F0502020204030204" pitchFamily="34" charset="0"/>
            </a:endParaRPr>
          </a:p>
        </p:txBody>
      </p:sp>
      <p:sp>
        <p:nvSpPr>
          <p:cNvPr id="4" name="Slayt Numarası Yer Tutucusu 3"/>
          <p:cNvSpPr>
            <a:spLocks noGrp="1"/>
          </p:cNvSpPr>
          <p:nvPr>
            <p:ph type="sldNum" sz="quarter" idx="12"/>
          </p:nvPr>
        </p:nvSpPr>
        <p:spPr/>
        <p:txBody>
          <a:bodyPr/>
          <a:lstStyle/>
          <a:p>
            <a:fld id="{D57F1E4F-1CFF-5643-939E-217C01CDF565}" type="slidenum">
              <a:rPr lang="en-US" smtClean="0"/>
              <a:pPr/>
              <a:t>11</a:t>
            </a:fld>
            <a:endParaRPr lang="en-US" dirty="0"/>
          </a:p>
        </p:txBody>
      </p:sp>
      <p:pic>
        <p:nvPicPr>
          <p:cNvPr id="5" name="Picture 3" descr="C:\Users\user\Desktop\UDEM STİCKERRR.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ağ Ok 5"/>
          <p:cNvSpPr/>
          <p:nvPr/>
        </p:nvSpPr>
        <p:spPr>
          <a:xfrm>
            <a:off x="7474567" y="2919515"/>
            <a:ext cx="762000" cy="26340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Sağ Ok 6"/>
          <p:cNvSpPr/>
          <p:nvPr/>
        </p:nvSpPr>
        <p:spPr>
          <a:xfrm>
            <a:off x="6817057" y="3421494"/>
            <a:ext cx="561974" cy="26340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Sağ Ok 7"/>
          <p:cNvSpPr/>
          <p:nvPr/>
        </p:nvSpPr>
        <p:spPr>
          <a:xfrm>
            <a:off x="6858001" y="3876152"/>
            <a:ext cx="561974" cy="26340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Sağ Ok 8"/>
          <p:cNvSpPr/>
          <p:nvPr/>
        </p:nvSpPr>
        <p:spPr>
          <a:xfrm>
            <a:off x="5052659" y="4285399"/>
            <a:ext cx="815880" cy="2703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799632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par>
                                <p:cTn id="11" presetID="3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p:cTn id="13" dur="1000" fill="hold"/>
                                        <p:tgtEl>
                                          <p:spTgt spid="7"/>
                                        </p:tgtEl>
                                        <p:attrNameLst>
                                          <p:attrName>ppt_w</p:attrName>
                                        </p:attrNameLst>
                                      </p:cBhvr>
                                      <p:tavLst>
                                        <p:tav tm="0">
                                          <p:val>
                                            <p:fltVal val="0"/>
                                          </p:val>
                                        </p:tav>
                                        <p:tav tm="100000">
                                          <p:val>
                                            <p:strVal val="#ppt_w"/>
                                          </p:val>
                                        </p:tav>
                                      </p:tavLst>
                                    </p:anim>
                                    <p:anim calcmode="lin" valueType="num">
                                      <p:cBhvr>
                                        <p:cTn id="14" dur="1000" fill="hold"/>
                                        <p:tgtEl>
                                          <p:spTgt spid="7"/>
                                        </p:tgtEl>
                                        <p:attrNameLst>
                                          <p:attrName>ppt_h</p:attrName>
                                        </p:attrNameLst>
                                      </p:cBhvr>
                                      <p:tavLst>
                                        <p:tav tm="0">
                                          <p:val>
                                            <p:fltVal val="0"/>
                                          </p:val>
                                        </p:tav>
                                        <p:tav tm="100000">
                                          <p:val>
                                            <p:strVal val="#ppt_h"/>
                                          </p:val>
                                        </p:tav>
                                      </p:tavLst>
                                    </p:anim>
                                    <p:anim calcmode="lin" valueType="num">
                                      <p:cBhvr>
                                        <p:cTn id="15" dur="1000" fill="hold"/>
                                        <p:tgtEl>
                                          <p:spTgt spid="7"/>
                                        </p:tgtEl>
                                        <p:attrNameLst>
                                          <p:attrName>style.rotation</p:attrName>
                                        </p:attrNameLst>
                                      </p:cBhvr>
                                      <p:tavLst>
                                        <p:tav tm="0">
                                          <p:val>
                                            <p:fltVal val="90"/>
                                          </p:val>
                                        </p:tav>
                                        <p:tav tm="100000">
                                          <p:val>
                                            <p:fltVal val="0"/>
                                          </p:val>
                                        </p:tav>
                                      </p:tavLst>
                                    </p:anim>
                                    <p:animEffect transition="in" filter="fade">
                                      <p:cBhvr>
                                        <p:cTn id="16" dur="1000"/>
                                        <p:tgtEl>
                                          <p:spTgt spid="7"/>
                                        </p:tgtEl>
                                      </p:cBhvr>
                                    </p:animEffect>
                                  </p:childTnLst>
                                </p:cTn>
                              </p:par>
                              <p:par>
                                <p:cTn id="17" presetID="3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p:cTn id="19" dur="1000" fill="hold"/>
                                        <p:tgtEl>
                                          <p:spTgt spid="8"/>
                                        </p:tgtEl>
                                        <p:attrNameLst>
                                          <p:attrName>ppt_w</p:attrName>
                                        </p:attrNameLst>
                                      </p:cBhvr>
                                      <p:tavLst>
                                        <p:tav tm="0">
                                          <p:val>
                                            <p:fltVal val="0"/>
                                          </p:val>
                                        </p:tav>
                                        <p:tav tm="100000">
                                          <p:val>
                                            <p:strVal val="#ppt_w"/>
                                          </p:val>
                                        </p:tav>
                                      </p:tavLst>
                                    </p:anim>
                                    <p:anim calcmode="lin" valueType="num">
                                      <p:cBhvr>
                                        <p:cTn id="20" dur="1000" fill="hold"/>
                                        <p:tgtEl>
                                          <p:spTgt spid="8"/>
                                        </p:tgtEl>
                                        <p:attrNameLst>
                                          <p:attrName>ppt_h</p:attrName>
                                        </p:attrNameLst>
                                      </p:cBhvr>
                                      <p:tavLst>
                                        <p:tav tm="0">
                                          <p:val>
                                            <p:fltVal val="0"/>
                                          </p:val>
                                        </p:tav>
                                        <p:tav tm="100000">
                                          <p:val>
                                            <p:strVal val="#ppt_h"/>
                                          </p:val>
                                        </p:tav>
                                      </p:tavLst>
                                    </p:anim>
                                    <p:anim calcmode="lin" valueType="num">
                                      <p:cBhvr>
                                        <p:cTn id="21" dur="1000" fill="hold"/>
                                        <p:tgtEl>
                                          <p:spTgt spid="8"/>
                                        </p:tgtEl>
                                        <p:attrNameLst>
                                          <p:attrName>style.rotation</p:attrName>
                                        </p:attrNameLst>
                                      </p:cBhvr>
                                      <p:tavLst>
                                        <p:tav tm="0">
                                          <p:val>
                                            <p:fltVal val="90"/>
                                          </p:val>
                                        </p:tav>
                                        <p:tav tm="100000">
                                          <p:val>
                                            <p:fltVal val="0"/>
                                          </p:val>
                                        </p:tav>
                                      </p:tavLst>
                                    </p:anim>
                                    <p:animEffect transition="in" filter="fade">
                                      <p:cBhvr>
                                        <p:cTn id="22" dur="1000"/>
                                        <p:tgtEl>
                                          <p:spTgt spid="8"/>
                                        </p:tgtEl>
                                      </p:cBhvr>
                                    </p:animEffect>
                                  </p:childTnLst>
                                </p:cTn>
                              </p:par>
                              <p:par>
                                <p:cTn id="23" presetID="31"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p:cTn id="25" dur="1000" fill="hold"/>
                                        <p:tgtEl>
                                          <p:spTgt spid="9"/>
                                        </p:tgtEl>
                                        <p:attrNameLst>
                                          <p:attrName>ppt_w</p:attrName>
                                        </p:attrNameLst>
                                      </p:cBhvr>
                                      <p:tavLst>
                                        <p:tav tm="0">
                                          <p:val>
                                            <p:fltVal val="0"/>
                                          </p:val>
                                        </p:tav>
                                        <p:tav tm="100000">
                                          <p:val>
                                            <p:strVal val="#ppt_w"/>
                                          </p:val>
                                        </p:tav>
                                      </p:tavLst>
                                    </p:anim>
                                    <p:anim calcmode="lin" valueType="num">
                                      <p:cBhvr>
                                        <p:cTn id="26" dur="1000" fill="hold"/>
                                        <p:tgtEl>
                                          <p:spTgt spid="9"/>
                                        </p:tgtEl>
                                        <p:attrNameLst>
                                          <p:attrName>ppt_h</p:attrName>
                                        </p:attrNameLst>
                                      </p:cBhvr>
                                      <p:tavLst>
                                        <p:tav tm="0">
                                          <p:val>
                                            <p:fltVal val="0"/>
                                          </p:val>
                                        </p:tav>
                                        <p:tav tm="100000">
                                          <p:val>
                                            <p:strVal val="#ppt_h"/>
                                          </p:val>
                                        </p:tav>
                                      </p:tavLst>
                                    </p:anim>
                                    <p:anim calcmode="lin" valueType="num">
                                      <p:cBhvr>
                                        <p:cTn id="27" dur="1000" fill="hold"/>
                                        <p:tgtEl>
                                          <p:spTgt spid="9"/>
                                        </p:tgtEl>
                                        <p:attrNameLst>
                                          <p:attrName>style.rotation</p:attrName>
                                        </p:attrNameLst>
                                      </p:cBhvr>
                                      <p:tavLst>
                                        <p:tav tm="0">
                                          <p:val>
                                            <p:fltVal val="90"/>
                                          </p:val>
                                        </p:tav>
                                        <p:tav tm="100000">
                                          <p:val>
                                            <p:fltVal val="0"/>
                                          </p:val>
                                        </p:tav>
                                      </p:tavLst>
                                    </p:anim>
                                    <p:animEffect transition="in" filter="fade">
                                      <p:cBhvr>
                                        <p:cTn id="28"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924334" y="343847"/>
            <a:ext cx="8297839" cy="617802"/>
          </a:xfrm>
          <a:prstGeom prst="rect">
            <a:avLst/>
          </a:prstGeom>
        </p:spPr>
        <p:txBody>
          <a:bodyPr vert="horz" wrap="square" lIns="0" tIns="0" rIns="0" bIns="0" rtlCol="0">
            <a:noAutofit/>
          </a:bodyPr>
          <a:lstStyle/>
          <a:p>
            <a:pPr marL="12700" algn="ctr">
              <a:lnSpc>
                <a:spcPct val="100000"/>
              </a:lnSpc>
            </a:pPr>
            <a:r>
              <a:rPr lang="tr-TR" sz="4000" dirty="0">
                <a:solidFill>
                  <a:srgbClr val="FF0000"/>
                </a:solidFill>
                <a:latin typeface="Urdu Typesetting" pitchFamily="66" charset="-78"/>
                <a:cs typeface="Urdu Typesetting" pitchFamily="66" charset="-78"/>
              </a:rPr>
              <a:t>Ek II – Teknik Dokümantasyon</a:t>
            </a:r>
            <a:endParaRPr sz="4000" dirty="0">
              <a:solidFill>
                <a:srgbClr val="FF0000"/>
              </a:solidFill>
              <a:latin typeface="Trebuchet MS"/>
              <a:cs typeface="Trebuchet MS"/>
            </a:endParaRPr>
          </a:p>
        </p:txBody>
      </p:sp>
      <p:sp>
        <p:nvSpPr>
          <p:cNvPr id="13" name="object 3"/>
          <p:cNvSpPr txBox="1">
            <a:spLocks noGrp="1"/>
          </p:cNvSpPr>
          <p:nvPr>
            <p:ph idx="1"/>
          </p:nvPr>
        </p:nvSpPr>
        <p:spPr>
          <a:xfrm>
            <a:off x="981075" y="1152906"/>
            <a:ext cx="10597859" cy="5495543"/>
          </a:xfrm>
          <a:prstGeom prst="rect">
            <a:avLst/>
          </a:prstGeom>
        </p:spPr>
        <p:txBody>
          <a:bodyPr vert="horz" wrap="square" lIns="0" tIns="0" rIns="0" bIns="0" rtlCol="0">
            <a:noAutofit/>
          </a:bodyPr>
          <a:lstStyle/>
          <a:p>
            <a:pPr marL="12065" indent="0">
              <a:buNone/>
              <a:tabLst>
                <a:tab pos="376555" algn="l"/>
              </a:tabLst>
            </a:pPr>
            <a:r>
              <a:rPr lang="tr-TR" sz="2200" b="1" spc="-15" dirty="0">
                <a:solidFill>
                  <a:schemeClr val="tx1"/>
                </a:solidFill>
                <a:latin typeface="Calibri" panose="020F0502020204030204" pitchFamily="34" charset="0"/>
                <a:cs typeface="Calibri" panose="020F0502020204030204" pitchFamily="34" charset="0"/>
              </a:rPr>
              <a:t>6. Ürün Doğrulama Ve </a:t>
            </a:r>
            <a:r>
              <a:rPr lang="tr-TR" sz="2200" b="1" spc="-15" dirty="0" err="1">
                <a:solidFill>
                  <a:schemeClr val="tx1"/>
                </a:solidFill>
                <a:latin typeface="Calibri" panose="020F0502020204030204" pitchFamily="34" charset="0"/>
                <a:cs typeface="Calibri" panose="020F0502020204030204" pitchFamily="34" charset="0"/>
              </a:rPr>
              <a:t>Validasyon</a:t>
            </a:r>
            <a:endParaRPr lang="tr-TR" sz="2200" b="1" spc="-15" dirty="0">
              <a:solidFill>
                <a:schemeClr val="tx1"/>
              </a:solidFill>
              <a:latin typeface="Calibri" panose="020F0502020204030204" pitchFamily="34" charset="0"/>
              <a:cs typeface="Calibri" panose="020F0502020204030204" pitchFamily="34" charset="0"/>
            </a:endParaRPr>
          </a:p>
          <a:p>
            <a:pPr marL="12065" indent="0">
              <a:buNone/>
              <a:tabLst>
                <a:tab pos="376555" algn="l"/>
              </a:tabLst>
            </a:pPr>
            <a:r>
              <a:rPr lang="tr-TR" sz="2200" b="1" spc="-15" dirty="0">
                <a:solidFill>
                  <a:schemeClr val="tx1"/>
                </a:solidFill>
                <a:latin typeface="Calibri" panose="020F0502020204030204" pitchFamily="34" charset="0"/>
                <a:cs typeface="Calibri" panose="020F0502020204030204" pitchFamily="34" charset="0"/>
              </a:rPr>
              <a:t>6.1. Klinik-öncesi ve klinik veriler</a:t>
            </a:r>
          </a:p>
          <a:p>
            <a:pPr marL="12065" indent="0">
              <a:buNone/>
              <a:tabLst>
                <a:tab pos="376555" algn="l"/>
              </a:tabLst>
            </a:pPr>
            <a:r>
              <a:rPr lang="tr-TR" sz="2200" spc="-15" dirty="0">
                <a:solidFill>
                  <a:schemeClr val="tx1"/>
                </a:solidFill>
                <a:latin typeface="Calibri" panose="020F0502020204030204" pitchFamily="34" charset="0"/>
                <a:cs typeface="Calibri" panose="020F0502020204030204" pitchFamily="34" charset="0"/>
              </a:rPr>
              <a:t>Dış kaynaklı testler için Uygulanabildiği hallerde, GLP aranır</a:t>
            </a:r>
          </a:p>
          <a:p>
            <a:pPr marL="12065" indent="0">
              <a:buNone/>
              <a:tabLst>
                <a:tab pos="376555" algn="l"/>
              </a:tabLst>
            </a:pPr>
            <a:r>
              <a:rPr lang="tr-TR" sz="2200" spc="-15" dirty="0">
                <a:solidFill>
                  <a:schemeClr val="tx1"/>
                </a:solidFill>
                <a:latin typeface="Calibri" panose="020F0502020204030204" pitchFamily="34" charset="0"/>
                <a:cs typeface="Calibri" panose="020F0502020204030204" pitchFamily="34" charset="0"/>
              </a:rPr>
              <a:t>Yeni bir test yapılmamışsa, gerekçesi sunulmalıdır. Örneğin </a:t>
            </a:r>
            <a:r>
              <a:rPr lang="tr-TR" sz="2200" spc="-15" dirty="0" err="1">
                <a:solidFill>
                  <a:schemeClr val="tx1"/>
                </a:solidFill>
                <a:latin typeface="Calibri" panose="020F0502020204030204" pitchFamily="34" charset="0"/>
                <a:cs typeface="Calibri" panose="020F0502020204030204" pitchFamily="34" charset="0"/>
              </a:rPr>
              <a:t>biyouyumluluk</a:t>
            </a:r>
            <a:r>
              <a:rPr lang="tr-TR" sz="2200" spc="-15" dirty="0">
                <a:solidFill>
                  <a:schemeClr val="tx1"/>
                </a:solidFill>
                <a:latin typeface="Calibri" panose="020F0502020204030204" pitchFamily="34" charset="0"/>
                <a:cs typeface="Calibri" panose="020F0502020204030204" pitchFamily="34" charset="0"/>
              </a:rPr>
              <a:t> testleri daha önce yapılmış olan benzer cihazlara dayanarak gerekçelendirilebilir. </a:t>
            </a:r>
          </a:p>
          <a:p>
            <a:pPr marL="12065" indent="0">
              <a:buNone/>
              <a:tabLst>
                <a:tab pos="376555" algn="l"/>
              </a:tabLst>
            </a:pPr>
            <a:r>
              <a:rPr lang="tr-TR" sz="2200" spc="-15" dirty="0">
                <a:solidFill>
                  <a:schemeClr val="tx1"/>
                </a:solidFill>
                <a:latin typeface="Calibri" panose="020F0502020204030204" pitchFamily="34" charset="0"/>
                <a:cs typeface="Calibri" panose="020F0502020204030204" pitchFamily="34" charset="0"/>
              </a:rPr>
              <a:t>(c) klinik değerlendirme raporu ve güncellemeleri ve klinik değerlendirme planı;</a:t>
            </a:r>
          </a:p>
          <a:p>
            <a:pPr marL="12065" indent="0">
              <a:buNone/>
              <a:tabLst>
                <a:tab pos="376555" algn="l"/>
              </a:tabLst>
            </a:pPr>
            <a:r>
              <a:rPr lang="tr-TR" sz="2200" spc="-15" dirty="0">
                <a:solidFill>
                  <a:schemeClr val="tx1"/>
                </a:solidFill>
                <a:latin typeface="Calibri" panose="020F0502020204030204" pitchFamily="34" charset="0"/>
                <a:cs typeface="Calibri" panose="020F0502020204030204" pitchFamily="34" charset="0"/>
              </a:rPr>
              <a:t>(d) PMCF (Piyasaya Arz Sonrası Klinik Takip) planı ve PMCF değerlendirme raporu ya da </a:t>
            </a:r>
            <a:r>
              <a:rPr lang="tr-TR" sz="2200" spc="-15" dirty="0" err="1">
                <a:solidFill>
                  <a:schemeClr val="tx1"/>
                </a:solidFill>
                <a:latin typeface="Calibri" panose="020F0502020204030204" pitchFamily="34" charset="0"/>
                <a:cs typeface="Calibri" panose="020F0502020204030204" pitchFamily="34" charset="0"/>
              </a:rPr>
              <a:t>PMCF’nin</a:t>
            </a:r>
            <a:r>
              <a:rPr lang="tr-TR" sz="2200" spc="-15" dirty="0">
                <a:solidFill>
                  <a:schemeClr val="tx1"/>
                </a:solidFill>
                <a:latin typeface="Calibri" panose="020F0502020204030204" pitchFamily="34" charset="0"/>
                <a:cs typeface="Calibri" panose="020F0502020204030204" pitchFamily="34" charset="0"/>
              </a:rPr>
              <a:t> neden uygulanabilir olmadığına dair bir gerekçe.</a:t>
            </a:r>
          </a:p>
          <a:p>
            <a:pPr marL="12065" indent="0">
              <a:buNone/>
              <a:tabLst>
                <a:tab pos="376555" algn="l"/>
              </a:tabLst>
            </a:pPr>
            <a:endParaRPr lang="tr-TR" sz="2200" spc="-15" dirty="0">
              <a:solidFill>
                <a:schemeClr val="tx1"/>
              </a:solidFill>
              <a:latin typeface="Calibri" panose="020F0502020204030204" pitchFamily="34" charset="0"/>
              <a:cs typeface="Calibri" panose="020F0502020204030204" pitchFamily="34" charset="0"/>
            </a:endParaRPr>
          </a:p>
          <a:p>
            <a:pPr marL="12065" indent="0">
              <a:buNone/>
              <a:tabLst>
                <a:tab pos="376555" algn="l"/>
              </a:tabLst>
            </a:pPr>
            <a:endParaRPr lang="tr-TR" sz="2200" spc="-15" dirty="0">
              <a:solidFill>
                <a:srgbClr val="FF0000"/>
              </a:solidFill>
              <a:latin typeface="Calibri" panose="020F0502020204030204" pitchFamily="34" charset="0"/>
              <a:cs typeface="Calibri" panose="020F0502020204030204" pitchFamily="34" charset="0"/>
            </a:endParaRPr>
          </a:p>
          <a:p>
            <a:pPr marL="12065" indent="0">
              <a:buNone/>
              <a:tabLst>
                <a:tab pos="376555" algn="l"/>
              </a:tabLst>
            </a:pPr>
            <a:endParaRPr lang="tr-TR" sz="2200" spc="-15" dirty="0">
              <a:solidFill>
                <a:schemeClr val="tx1"/>
              </a:solidFill>
              <a:latin typeface="Calibri" panose="020F0502020204030204" pitchFamily="34" charset="0"/>
              <a:cs typeface="Calibri" panose="020F0502020204030204" pitchFamily="34" charset="0"/>
            </a:endParaRPr>
          </a:p>
          <a:p>
            <a:pPr marL="12065" indent="0">
              <a:buNone/>
              <a:tabLst>
                <a:tab pos="376555" algn="l"/>
              </a:tabLst>
            </a:pPr>
            <a:endParaRPr lang="tr-TR" sz="2200" spc="-15" dirty="0">
              <a:solidFill>
                <a:schemeClr val="tx1"/>
              </a:solidFill>
              <a:latin typeface="Calibri" panose="020F0502020204030204" pitchFamily="34" charset="0"/>
              <a:cs typeface="Calibri" panose="020F0502020204030204" pitchFamily="34" charset="0"/>
            </a:endParaRPr>
          </a:p>
        </p:txBody>
      </p:sp>
      <p:sp>
        <p:nvSpPr>
          <p:cNvPr id="4" name="Slayt Numarası Yer Tutucusu 3"/>
          <p:cNvSpPr>
            <a:spLocks noGrp="1"/>
          </p:cNvSpPr>
          <p:nvPr>
            <p:ph type="sldNum" sz="quarter" idx="12"/>
          </p:nvPr>
        </p:nvSpPr>
        <p:spPr/>
        <p:txBody>
          <a:bodyPr/>
          <a:lstStyle/>
          <a:p>
            <a:fld id="{D57F1E4F-1CFF-5643-939E-217C01CDF565}" type="slidenum">
              <a:rPr lang="en-US" smtClean="0"/>
              <a:pPr/>
              <a:t>12</a:t>
            </a:fld>
            <a:endParaRPr lang="en-US" dirty="0"/>
          </a:p>
        </p:txBody>
      </p:sp>
      <p:pic>
        <p:nvPicPr>
          <p:cNvPr id="5" name="Picture 3" descr="C:\Users\user\Desktop\UDEM STİCKERRR.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Yuvarlatılmış Dikdörtgen 5">
            <a:extLst>
              <a:ext uri="{FF2B5EF4-FFF2-40B4-BE49-F238E27FC236}">
                <a16:creationId xmlns:a16="http://schemas.microsoft.com/office/drawing/2014/main" id="{4694E48F-64F9-2478-C8A6-2222C0C7F87D}"/>
              </a:ext>
            </a:extLst>
          </p:cNvPr>
          <p:cNvSpPr/>
          <p:nvPr/>
        </p:nvSpPr>
        <p:spPr>
          <a:xfrm>
            <a:off x="9819070" y="4952070"/>
            <a:ext cx="2076450" cy="10096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u="sng" dirty="0"/>
              <a:t>MDCG 2020-7</a:t>
            </a:r>
          </a:p>
          <a:p>
            <a:pPr algn="ctr"/>
            <a:r>
              <a:rPr lang="tr-TR" u="sng" dirty="0"/>
              <a:t>MDCG 2020-8</a:t>
            </a:r>
          </a:p>
        </p:txBody>
      </p:sp>
    </p:spTree>
    <p:extLst>
      <p:ext uri="{BB962C8B-B14F-4D97-AF65-F5344CB8AC3E}">
        <p14:creationId xmlns:p14="http://schemas.microsoft.com/office/powerpoint/2010/main" val="4844040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924334" y="343847"/>
            <a:ext cx="8297839" cy="617802"/>
          </a:xfrm>
          <a:prstGeom prst="rect">
            <a:avLst/>
          </a:prstGeom>
        </p:spPr>
        <p:txBody>
          <a:bodyPr vert="horz" wrap="square" lIns="0" tIns="0" rIns="0" bIns="0" rtlCol="0">
            <a:noAutofit/>
          </a:bodyPr>
          <a:lstStyle/>
          <a:p>
            <a:pPr marL="12700" algn="ctr">
              <a:lnSpc>
                <a:spcPct val="100000"/>
              </a:lnSpc>
            </a:pPr>
            <a:r>
              <a:rPr lang="tr-TR" sz="4000" dirty="0">
                <a:solidFill>
                  <a:srgbClr val="FF0000"/>
                </a:solidFill>
                <a:latin typeface="Urdu Typesetting" pitchFamily="66" charset="-78"/>
                <a:cs typeface="Urdu Typesetting" pitchFamily="66" charset="-78"/>
              </a:rPr>
              <a:t>Ek II – Teknik Dokümantasyon</a:t>
            </a:r>
            <a:endParaRPr sz="4000" dirty="0">
              <a:solidFill>
                <a:srgbClr val="FF0000"/>
              </a:solidFill>
              <a:latin typeface="Trebuchet MS"/>
              <a:cs typeface="Trebuchet MS"/>
            </a:endParaRPr>
          </a:p>
        </p:txBody>
      </p:sp>
      <p:sp>
        <p:nvSpPr>
          <p:cNvPr id="13" name="object 3"/>
          <p:cNvSpPr txBox="1">
            <a:spLocks noGrp="1"/>
          </p:cNvSpPr>
          <p:nvPr>
            <p:ph idx="1"/>
          </p:nvPr>
        </p:nvSpPr>
        <p:spPr>
          <a:xfrm>
            <a:off x="981075" y="1152906"/>
            <a:ext cx="10597859" cy="5495543"/>
          </a:xfrm>
          <a:prstGeom prst="rect">
            <a:avLst/>
          </a:prstGeom>
        </p:spPr>
        <p:txBody>
          <a:bodyPr vert="horz" wrap="square" lIns="0" tIns="0" rIns="0" bIns="0" rtlCol="0">
            <a:noAutofit/>
          </a:bodyPr>
          <a:lstStyle/>
          <a:p>
            <a:pPr marL="12065" indent="0">
              <a:buNone/>
              <a:tabLst>
                <a:tab pos="376555" algn="l"/>
              </a:tabLst>
            </a:pPr>
            <a:r>
              <a:rPr lang="tr-TR" sz="2200" b="1" spc="-15" dirty="0">
                <a:solidFill>
                  <a:schemeClr val="tx1"/>
                </a:solidFill>
                <a:latin typeface="Calibri" panose="020F0502020204030204" pitchFamily="34" charset="0"/>
                <a:cs typeface="Calibri" panose="020F0502020204030204" pitchFamily="34" charset="0"/>
              </a:rPr>
              <a:t>6. Ürün Doğrulama Ve </a:t>
            </a:r>
            <a:r>
              <a:rPr lang="tr-TR" sz="2200" b="1" spc="-15" dirty="0" err="1">
                <a:solidFill>
                  <a:schemeClr val="tx1"/>
                </a:solidFill>
                <a:latin typeface="Calibri" panose="020F0502020204030204" pitchFamily="34" charset="0"/>
                <a:cs typeface="Calibri" panose="020F0502020204030204" pitchFamily="34" charset="0"/>
              </a:rPr>
              <a:t>Validasyon</a:t>
            </a:r>
            <a:endParaRPr lang="tr-TR" sz="2200" b="1" spc="-15" dirty="0">
              <a:solidFill>
                <a:schemeClr val="tx1"/>
              </a:solidFill>
              <a:latin typeface="Calibri" panose="020F0502020204030204" pitchFamily="34" charset="0"/>
              <a:cs typeface="Calibri" panose="020F0502020204030204" pitchFamily="34" charset="0"/>
            </a:endParaRPr>
          </a:p>
          <a:p>
            <a:pPr marL="12065" indent="0">
              <a:buNone/>
              <a:tabLst>
                <a:tab pos="376555" algn="l"/>
              </a:tabLst>
            </a:pPr>
            <a:r>
              <a:rPr lang="tr-TR" sz="2200" b="1" spc="-15" dirty="0">
                <a:solidFill>
                  <a:schemeClr val="tx1"/>
                </a:solidFill>
                <a:latin typeface="Calibri" panose="020F0502020204030204" pitchFamily="34" charset="0"/>
                <a:cs typeface="Calibri" panose="020F0502020204030204" pitchFamily="34" charset="0"/>
              </a:rPr>
              <a:t>6.2. Özel durumlarda gereken ilave bilgiler</a:t>
            </a:r>
          </a:p>
          <a:p>
            <a:pPr marL="469265" indent="-457200">
              <a:buAutoNum type="alphaLcParenBoth"/>
              <a:tabLst>
                <a:tab pos="376555" algn="l"/>
              </a:tabLst>
            </a:pPr>
            <a:r>
              <a:rPr lang="tr-TR" sz="2200" spc="-15" dirty="0">
                <a:solidFill>
                  <a:schemeClr val="tx1"/>
                </a:solidFill>
                <a:latin typeface="Calibri" panose="020F0502020204030204" pitchFamily="34" charset="0"/>
                <a:cs typeface="Calibri" panose="020F0502020204030204" pitchFamily="34" charset="0"/>
              </a:rPr>
              <a:t>2001/83/AT sayılı </a:t>
            </a:r>
            <a:r>
              <a:rPr lang="tr-TR" sz="2200" spc="-15" dirty="0" err="1">
                <a:solidFill>
                  <a:schemeClr val="tx1"/>
                </a:solidFill>
                <a:latin typeface="Calibri" panose="020F0502020204030204" pitchFamily="34" charset="0"/>
                <a:cs typeface="Calibri" panose="020F0502020204030204" pitchFamily="34" charset="0"/>
              </a:rPr>
              <a:t>Direktif’in</a:t>
            </a:r>
            <a:r>
              <a:rPr lang="tr-TR" sz="2200" spc="-15" dirty="0">
                <a:solidFill>
                  <a:schemeClr val="tx1"/>
                </a:solidFill>
                <a:latin typeface="Calibri" panose="020F0502020204030204" pitchFamily="34" charset="0"/>
                <a:cs typeface="Calibri" panose="020F0502020204030204" pitchFamily="34" charset="0"/>
              </a:rPr>
              <a:t> 1. maddesinin 2. bendine göre  tıbbi ürün içermesi durumunda, bu durumu belirten bir beyan. Bu durumda, dokümantasyon; bu maddenin </a:t>
            </a:r>
            <a:r>
              <a:rPr lang="tr-TR" sz="2200" spc="-15" dirty="0">
                <a:solidFill>
                  <a:srgbClr val="FF0000"/>
                </a:solidFill>
                <a:latin typeface="Calibri" panose="020F0502020204030204" pitchFamily="34" charset="0"/>
                <a:cs typeface="Calibri" panose="020F0502020204030204" pitchFamily="34" charset="0"/>
              </a:rPr>
              <a:t>kaynağını tanımlar ve cihazın kullanım amacını dikkate alarak, bu maddenin güvenliliğini, kalitesini ve yararlılığını değerlendirmek üzere yürütülen testlerle ilgili veriler içerir.</a:t>
            </a:r>
          </a:p>
          <a:p>
            <a:pPr marL="469265" indent="-457200">
              <a:buAutoNum type="alphaLcParenBoth"/>
              <a:tabLst>
                <a:tab pos="376555" algn="l"/>
              </a:tabLst>
            </a:pPr>
            <a:r>
              <a:rPr lang="tr-TR" sz="2200" spc="-15" dirty="0">
                <a:solidFill>
                  <a:srgbClr val="FF0000"/>
                </a:solidFill>
                <a:latin typeface="Calibri" panose="020F0502020204030204" pitchFamily="34" charset="0"/>
                <a:cs typeface="Calibri" panose="020F0502020204030204" pitchFamily="34" charset="0"/>
              </a:rPr>
              <a:t> </a:t>
            </a:r>
            <a:r>
              <a:rPr lang="tr-TR" sz="2200" spc="-15" dirty="0">
                <a:solidFill>
                  <a:schemeClr val="tx1"/>
                </a:solidFill>
                <a:latin typeface="Calibri" panose="020F0502020204030204" pitchFamily="34" charset="0"/>
                <a:cs typeface="Calibri" panose="020F0502020204030204" pitchFamily="34" charset="0"/>
              </a:rPr>
              <a:t>Bir cihazın, insan veya hayvan kaynaklı dokular veya hücreler veya bunların türevleri kullanılarak imal edilmesi ve bir cihazın, bütünleşik bir parça olarak, cihazın fonksiyonuna yardımcı olan insan kaynaklı dokular veya hücreler ya da onların türevlerini ihtiva etmesi halinde, bu durumu belirten bir beyan. Bu durumda, dokümantasyon, kullanılan insan veya hayvan kaynaklı bütün malzemeleri tanımlar ve I. Ekin sırasıyla, 13.1 veya 13.2. Kesimlerine uygunluğa ilişkin ayrıntılı bilgiler sağlar.</a:t>
            </a:r>
          </a:p>
          <a:p>
            <a:pPr marL="12065" indent="0">
              <a:buNone/>
              <a:tabLst>
                <a:tab pos="376555" algn="l"/>
              </a:tabLst>
            </a:pPr>
            <a:endParaRPr lang="tr-TR" sz="2200" spc="-15" dirty="0">
              <a:solidFill>
                <a:srgbClr val="FF0000"/>
              </a:solidFill>
              <a:latin typeface="Calibri" panose="020F0502020204030204" pitchFamily="34" charset="0"/>
              <a:cs typeface="Calibri" panose="020F0502020204030204" pitchFamily="34" charset="0"/>
            </a:endParaRPr>
          </a:p>
          <a:p>
            <a:pPr marL="12065" indent="0">
              <a:buNone/>
              <a:tabLst>
                <a:tab pos="376555" algn="l"/>
              </a:tabLst>
            </a:pPr>
            <a:endParaRPr lang="tr-TR" sz="2200" spc="-15" dirty="0">
              <a:solidFill>
                <a:schemeClr val="tx1"/>
              </a:solidFill>
              <a:latin typeface="Calibri" panose="020F0502020204030204" pitchFamily="34" charset="0"/>
              <a:cs typeface="Calibri" panose="020F0502020204030204" pitchFamily="34" charset="0"/>
            </a:endParaRPr>
          </a:p>
          <a:p>
            <a:pPr marL="12065" indent="0">
              <a:buNone/>
              <a:tabLst>
                <a:tab pos="376555" algn="l"/>
              </a:tabLst>
            </a:pPr>
            <a:endParaRPr lang="tr-TR" sz="2200" spc="-15" dirty="0">
              <a:solidFill>
                <a:schemeClr val="tx1"/>
              </a:solidFill>
              <a:latin typeface="Calibri" panose="020F0502020204030204" pitchFamily="34" charset="0"/>
              <a:cs typeface="Calibri" panose="020F0502020204030204" pitchFamily="34" charset="0"/>
            </a:endParaRPr>
          </a:p>
        </p:txBody>
      </p:sp>
      <p:sp>
        <p:nvSpPr>
          <p:cNvPr id="4" name="Slayt Numarası Yer Tutucusu 3"/>
          <p:cNvSpPr>
            <a:spLocks noGrp="1"/>
          </p:cNvSpPr>
          <p:nvPr>
            <p:ph type="sldNum" sz="quarter" idx="12"/>
          </p:nvPr>
        </p:nvSpPr>
        <p:spPr/>
        <p:txBody>
          <a:bodyPr/>
          <a:lstStyle/>
          <a:p>
            <a:fld id="{D57F1E4F-1CFF-5643-939E-217C01CDF565}" type="slidenum">
              <a:rPr lang="en-US" smtClean="0"/>
              <a:pPr/>
              <a:t>13</a:t>
            </a:fld>
            <a:endParaRPr lang="en-US" dirty="0"/>
          </a:p>
        </p:txBody>
      </p:sp>
      <p:pic>
        <p:nvPicPr>
          <p:cNvPr id="5" name="Picture 3" descr="C:\Users\user\Desktop\UDEM STİCKERRR.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410198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924334" y="343847"/>
            <a:ext cx="8297839" cy="617802"/>
          </a:xfrm>
          <a:prstGeom prst="rect">
            <a:avLst/>
          </a:prstGeom>
        </p:spPr>
        <p:txBody>
          <a:bodyPr vert="horz" wrap="square" lIns="0" tIns="0" rIns="0" bIns="0" rtlCol="0">
            <a:noAutofit/>
          </a:bodyPr>
          <a:lstStyle/>
          <a:p>
            <a:pPr marL="12700" algn="ctr">
              <a:lnSpc>
                <a:spcPct val="100000"/>
              </a:lnSpc>
            </a:pPr>
            <a:r>
              <a:rPr lang="tr-TR" sz="4000" dirty="0">
                <a:solidFill>
                  <a:srgbClr val="FF0000"/>
                </a:solidFill>
                <a:latin typeface="Urdu Typesetting" pitchFamily="66" charset="-78"/>
                <a:cs typeface="Urdu Typesetting" pitchFamily="66" charset="-78"/>
              </a:rPr>
              <a:t>Ek II – Teknik Dokümantasyon</a:t>
            </a:r>
            <a:endParaRPr sz="4000" dirty="0">
              <a:solidFill>
                <a:srgbClr val="FF0000"/>
              </a:solidFill>
              <a:latin typeface="Trebuchet MS"/>
              <a:cs typeface="Trebuchet MS"/>
            </a:endParaRPr>
          </a:p>
        </p:txBody>
      </p:sp>
      <p:sp>
        <p:nvSpPr>
          <p:cNvPr id="13" name="object 3"/>
          <p:cNvSpPr txBox="1">
            <a:spLocks noGrp="1"/>
          </p:cNvSpPr>
          <p:nvPr>
            <p:ph idx="1"/>
          </p:nvPr>
        </p:nvSpPr>
        <p:spPr>
          <a:xfrm>
            <a:off x="981075" y="1152906"/>
            <a:ext cx="10597859" cy="5495543"/>
          </a:xfrm>
          <a:prstGeom prst="rect">
            <a:avLst/>
          </a:prstGeom>
        </p:spPr>
        <p:txBody>
          <a:bodyPr vert="horz" wrap="square" lIns="0" tIns="0" rIns="0" bIns="0" rtlCol="0">
            <a:noAutofit/>
          </a:bodyPr>
          <a:lstStyle/>
          <a:p>
            <a:pPr marL="12065" indent="0">
              <a:buNone/>
              <a:tabLst>
                <a:tab pos="376555" algn="l"/>
              </a:tabLst>
            </a:pPr>
            <a:r>
              <a:rPr lang="tr-TR" sz="2200" b="1" spc="-15" dirty="0">
                <a:solidFill>
                  <a:schemeClr val="tx1"/>
                </a:solidFill>
                <a:latin typeface="Calibri" panose="020F0502020204030204" pitchFamily="34" charset="0"/>
                <a:cs typeface="Calibri" panose="020F0502020204030204" pitchFamily="34" charset="0"/>
              </a:rPr>
              <a:t>6.2. Özel durumlarda gereken ilave bilgiler</a:t>
            </a:r>
          </a:p>
          <a:p>
            <a:pPr marL="12065" indent="0">
              <a:buNone/>
              <a:tabLst>
                <a:tab pos="376555" algn="l"/>
              </a:tabLst>
            </a:pPr>
            <a:r>
              <a:rPr lang="tr-TR" sz="2200" spc="-15" dirty="0">
                <a:solidFill>
                  <a:schemeClr val="tx1"/>
                </a:solidFill>
                <a:latin typeface="Calibri" panose="020F0502020204030204" pitchFamily="34" charset="0"/>
                <a:cs typeface="Calibri" panose="020F0502020204030204" pitchFamily="34" charset="0"/>
              </a:rPr>
              <a:t>(c) </a:t>
            </a:r>
            <a:r>
              <a:rPr lang="tr-TR" sz="2200" spc="-15" dirty="0">
                <a:solidFill>
                  <a:srgbClr val="FF0000"/>
                </a:solidFill>
                <a:latin typeface="Calibri" panose="020F0502020204030204" pitchFamily="34" charset="0"/>
                <a:cs typeface="Calibri" panose="020F0502020204030204" pitchFamily="34" charset="0"/>
              </a:rPr>
              <a:t>insan vücuduna girmesi amaçlanan ve insan vücudu tarafından </a:t>
            </a:r>
            <a:r>
              <a:rPr lang="tr-TR" sz="2200" spc="-15" dirty="0" err="1">
                <a:solidFill>
                  <a:srgbClr val="FF0000"/>
                </a:solidFill>
                <a:latin typeface="Calibri" panose="020F0502020204030204" pitchFamily="34" charset="0"/>
                <a:cs typeface="Calibri" panose="020F0502020204030204" pitchFamily="34" charset="0"/>
              </a:rPr>
              <a:t>absorbe</a:t>
            </a:r>
            <a:r>
              <a:rPr lang="tr-TR" sz="2200" spc="-15" dirty="0">
                <a:solidFill>
                  <a:srgbClr val="FF0000"/>
                </a:solidFill>
                <a:latin typeface="Calibri" panose="020F0502020204030204" pitchFamily="34" charset="0"/>
                <a:cs typeface="Calibri" panose="020F0502020204030204" pitchFamily="34" charset="0"/>
              </a:rPr>
              <a:t> edilen ya da insan vücudu içinde lokal olarak dağılan maddelerden veya madde kombinasyonlarından oluşan cihazlar söz konusu olduğunda</a:t>
            </a:r>
            <a:r>
              <a:rPr lang="tr-TR" sz="2200" spc="-15" dirty="0">
                <a:solidFill>
                  <a:schemeClr val="tx1"/>
                </a:solidFill>
                <a:latin typeface="Calibri" panose="020F0502020204030204" pitchFamily="34" charset="0"/>
                <a:cs typeface="Calibri" panose="020F0502020204030204" pitchFamily="34" charset="0"/>
              </a:rPr>
              <a:t>, test tasarımı, çalışma protokolleri, veri analiz yöntemleri ve veri özetleri ile test sonuçları dahil olmak üzere, aşağıdakilerle ilgili çalışmalara ilişkin, ayrıntılı bilgiler:</a:t>
            </a:r>
          </a:p>
          <a:p>
            <a:pPr marL="12065" indent="0">
              <a:buNone/>
              <a:tabLst>
                <a:tab pos="376555" algn="l"/>
              </a:tabLst>
            </a:pPr>
            <a:r>
              <a:rPr lang="tr-TR" sz="2200" spc="-15" dirty="0">
                <a:solidFill>
                  <a:schemeClr val="tx1"/>
                </a:solidFill>
                <a:latin typeface="Calibri" panose="020F0502020204030204" pitchFamily="34" charset="0"/>
                <a:cs typeface="Calibri" panose="020F0502020204030204" pitchFamily="34" charset="0"/>
              </a:rPr>
              <a:t>- </a:t>
            </a:r>
            <a:r>
              <a:rPr lang="tr-TR" sz="2200" spc="-15" dirty="0" err="1">
                <a:solidFill>
                  <a:srgbClr val="FF0000"/>
                </a:solidFill>
                <a:latin typeface="Calibri" panose="020F0502020204030204" pitchFamily="34" charset="0"/>
                <a:cs typeface="Calibri" panose="020F0502020204030204" pitchFamily="34" charset="0"/>
              </a:rPr>
              <a:t>absorbsiyon</a:t>
            </a:r>
            <a:r>
              <a:rPr lang="tr-TR" sz="2200" spc="-15" dirty="0">
                <a:solidFill>
                  <a:srgbClr val="FF0000"/>
                </a:solidFill>
                <a:latin typeface="Calibri" panose="020F0502020204030204" pitchFamily="34" charset="0"/>
                <a:cs typeface="Calibri" panose="020F0502020204030204" pitchFamily="34" charset="0"/>
              </a:rPr>
              <a:t>, dağılım, metabolizma ve atılım;</a:t>
            </a:r>
          </a:p>
          <a:p>
            <a:pPr marL="12065" indent="0">
              <a:buNone/>
              <a:tabLst>
                <a:tab pos="376555" algn="l"/>
              </a:tabLst>
            </a:pPr>
            <a:r>
              <a:rPr lang="tr-TR" sz="2200" spc="-15" dirty="0">
                <a:solidFill>
                  <a:schemeClr val="tx1"/>
                </a:solidFill>
                <a:latin typeface="Calibri" panose="020F0502020204030204" pitchFamily="34" charset="0"/>
                <a:cs typeface="Calibri" panose="020F0502020204030204" pitchFamily="34" charset="0"/>
              </a:rPr>
              <a:t>- </a:t>
            </a:r>
            <a:r>
              <a:rPr lang="tr-TR" sz="2200" spc="-15" dirty="0">
                <a:solidFill>
                  <a:srgbClr val="FF0000"/>
                </a:solidFill>
                <a:latin typeface="Calibri" panose="020F0502020204030204" pitchFamily="34" charset="0"/>
                <a:cs typeface="Calibri" panose="020F0502020204030204" pitchFamily="34" charset="0"/>
              </a:rPr>
              <a:t>hedef popülasyonu </a:t>
            </a:r>
            <a:r>
              <a:rPr lang="tr-TR" sz="2200" spc="-15" dirty="0">
                <a:solidFill>
                  <a:schemeClr val="tx1"/>
                </a:solidFill>
                <a:latin typeface="Calibri" panose="020F0502020204030204" pitchFamily="34" charset="0"/>
                <a:cs typeface="Calibri" panose="020F0502020204030204" pitchFamily="34" charset="0"/>
              </a:rPr>
              <a:t>ve ilişkili tıbbi durumlarını göz önünde bulundurarak, </a:t>
            </a:r>
            <a:r>
              <a:rPr lang="tr-TR" sz="2200" spc="-15" dirty="0">
                <a:solidFill>
                  <a:srgbClr val="FF0000"/>
                </a:solidFill>
                <a:latin typeface="Calibri" panose="020F0502020204030204" pitchFamily="34" charset="0"/>
                <a:cs typeface="Calibri" panose="020F0502020204030204" pitchFamily="34" charset="0"/>
              </a:rPr>
              <a:t>bu maddelerin </a:t>
            </a:r>
            <a:r>
              <a:rPr lang="tr-TR" sz="2200" spc="-15" dirty="0">
                <a:solidFill>
                  <a:schemeClr val="tx1"/>
                </a:solidFill>
                <a:latin typeface="Calibri" panose="020F0502020204030204" pitchFamily="34" charset="0"/>
                <a:cs typeface="Calibri" panose="020F0502020204030204" pitchFamily="34" charset="0"/>
              </a:rPr>
              <a:t>veya bunların insan vücudundaki metabolizma ürünlerinin, diğer cihazlar, tıbbi ürünler veya diğer maddeler ile </a:t>
            </a:r>
            <a:r>
              <a:rPr lang="tr-TR" sz="2200" spc="-15" dirty="0">
                <a:solidFill>
                  <a:srgbClr val="FF0000"/>
                </a:solidFill>
                <a:latin typeface="Calibri" panose="020F0502020204030204" pitchFamily="34" charset="0"/>
                <a:cs typeface="Calibri" panose="020F0502020204030204" pitchFamily="34" charset="0"/>
              </a:rPr>
              <a:t>olası etkileşimleri</a:t>
            </a:r>
            <a:r>
              <a:rPr lang="tr-TR" sz="2200" spc="-15" dirty="0">
                <a:solidFill>
                  <a:schemeClr val="tx1"/>
                </a:solidFill>
                <a:latin typeface="Calibri" panose="020F0502020204030204" pitchFamily="34" charset="0"/>
                <a:cs typeface="Calibri" panose="020F0502020204030204" pitchFamily="34" charset="0"/>
              </a:rPr>
              <a:t>;</a:t>
            </a:r>
          </a:p>
          <a:p>
            <a:pPr marL="12065" indent="0">
              <a:buNone/>
              <a:tabLst>
                <a:tab pos="376555" algn="l"/>
              </a:tabLst>
            </a:pPr>
            <a:r>
              <a:rPr lang="tr-TR" sz="2200" spc="-15" dirty="0">
                <a:solidFill>
                  <a:schemeClr val="tx1"/>
                </a:solidFill>
                <a:latin typeface="Calibri" panose="020F0502020204030204" pitchFamily="34" charset="0"/>
                <a:cs typeface="Calibri" panose="020F0502020204030204" pitchFamily="34" charset="0"/>
              </a:rPr>
              <a:t>- </a:t>
            </a:r>
            <a:r>
              <a:rPr lang="tr-TR" sz="2200" spc="-15" dirty="0">
                <a:solidFill>
                  <a:srgbClr val="FF0000"/>
                </a:solidFill>
                <a:latin typeface="Calibri" panose="020F0502020204030204" pitchFamily="34" charset="0"/>
                <a:cs typeface="Calibri" panose="020F0502020204030204" pitchFamily="34" charset="0"/>
              </a:rPr>
              <a:t>lokal tolerans </a:t>
            </a:r>
            <a:r>
              <a:rPr lang="tr-TR" sz="2200" spc="-15" dirty="0">
                <a:solidFill>
                  <a:schemeClr val="tx1"/>
                </a:solidFill>
                <a:latin typeface="Calibri" panose="020F0502020204030204" pitchFamily="34" charset="0"/>
                <a:cs typeface="Calibri" panose="020F0502020204030204" pitchFamily="34" charset="0"/>
              </a:rPr>
              <a:t>ve</a:t>
            </a:r>
          </a:p>
          <a:p>
            <a:pPr marL="12065" indent="0">
              <a:buNone/>
              <a:tabLst>
                <a:tab pos="376555" algn="l"/>
              </a:tabLst>
            </a:pPr>
            <a:r>
              <a:rPr lang="tr-TR" sz="2200" spc="-15" dirty="0">
                <a:solidFill>
                  <a:schemeClr val="tx1"/>
                </a:solidFill>
                <a:latin typeface="Calibri" panose="020F0502020204030204" pitchFamily="34" charset="0"/>
                <a:cs typeface="Calibri" panose="020F0502020204030204" pitchFamily="34" charset="0"/>
              </a:rPr>
              <a:t>- cihaza maruz kalma seviyesine ve niteliğine bağlı olarak uygulanabildiği şekilde</a:t>
            </a:r>
            <a:r>
              <a:rPr lang="tr-TR" sz="2200" spc="-15" dirty="0">
                <a:solidFill>
                  <a:srgbClr val="FF0000"/>
                </a:solidFill>
                <a:latin typeface="Calibri" panose="020F0502020204030204" pitchFamily="34" charset="0"/>
                <a:cs typeface="Calibri" panose="020F0502020204030204" pitchFamily="34" charset="0"/>
              </a:rPr>
              <a:t>, tek-doz </a:t>
            </a:r>
            <a:r>
              <a:rPr lang="tr-TR" sz="2200" spc="-15" dirty="0" err="1">
                <a:solidFill>
                  <a:srgbClr val="FF0000"/>
                </a:solidFill>
                <a:latin typeface="Calibri" panose="020F0502020204030204" pitchFamily="34" charset="0"/>
                <a:cs typeface="Calibri" panose="020F0502020204030204" pitchFamily="34" charset="0"/>
              </a:rPr>
              <a:t>toksisitesi</a:t>
            </a:r>
            <a:r>
              <a:rPr lang="tr-TR" sz="2200" spc="-15" dirty="0">
                <a:solidFill>
                  <a:srgbClr val="FF0000"/>
                </a:solidFill>
                <a:latin typeface="Calibri" panose="020F0502020204030204" pitchFamily="34" charset="0"/>
                <a:cs typeface="Calibri" panose="020F0502020204030204" pitchFamily="34" charset="0"/>
              </a:rPr>
              <a:t>, yinelenen-doz </a:t>
            </a:r>
            <a:r>
              <a:rPr lang="tr-TR" sz="2200" spc="-15" dirty="0" err="1">
                <a:solidFill>
                  <a:srgbClr val="FF0000"/>
                </a:solidFill>
                <a:latin typeface="Calibri" panose="020F0502020204030204" pitchFamily="34" charset="0"/>
                <a:cs typeface="Calibri" panose="020F0502020204030204" pitchFamily="34" charset="0"/>
              </a:rPr>
              <a:t>toksisitesi</a:t>
            </a:r>
            <a:r>
              <a:rPr lang="tr-TR" sz="2200" spc="-15" dirty="0">
                <a:solidFill>
                  <a:srgbClr val="FF0000"/>
                </a:solidFill>
                <a:latin typeface="Calibri" panose="020F0502020204030204" pitchFamily="34" charset="0"/>
                <a:cs typeface="Calibri" panose="020F0502020204030204" pitchFamily="34" charset="0"/>
              </a:rPr>
              <a:t>, </a:t>
            </a:r>
            <a:r>
              <a:rPr lang="tr-TR" sz="2200" spc="-15" dirty="0" err="1">
                <a:solidFill>
                  <a:srgbClr val="FF0000"/>
                </a:solidFill>
                <a:latin typeface="Calibri" panose="020F0502020204030204" pitchFamily="34" charset="0"/>
                <a:cs typeface="Calibri" panose="020F0502020204030204" pitchFamily="34" charset="0"/>
              </a:rPr>
              <a:t>genotoksisite</a:t>
            </a:r>
            <a:r>
              <a:rPr lang="tr-TR" sz="2200" spc="-15" dirty="0">
                <a:solidFill>
                  <a:srgbClr val="FF0000"/>
                </a:solidFill>
                <a:latin typeface="Calibri" panose="020F0502020204030204" pitchFamily="34" charset="0"/>
                <a:cs typeface="Calibri" panose="020F0502020204030204" pitchFamily="34" charset="0"/>
              </a:rPr>
              <a:t>, </a:t>
            </a:r>
            <a:r>
              <a:rPr lang="tr-TR" sz="2200" spc="-15" dirty="0" err="1">
                <a:solidFill>
                  <a:srgbClr val="FF0000"/>
                </a:solidFill>
                <a:latin typeface="Calibri" panose="020F0502020204030204" pitchFamily="34" charset="0"/>
                <a:cs typeface="Calibri" panose="020F0502020204030204" pitchFamily="34" charset="0"/>
              </a:rPr>
              <a:t>karsinojenisite</a:t>
            </a:r>
            <a:r>
              <a:rPr lang="tr-TR" sz="2200" spc="-15" dirty="0">
                <a:solidFill>
                  <a:srgbClr val="FF0000"/>
                </a:solidFill>
                <a:latin typeface="Calibri" panose="020F0502020204030204" pitchFamily="34" charset="0"/>
                <a:cs typeface="Calibri" panose="020F0502020204030204" pitchFamily="34" charset="0"/>
              </a:rPr>
              <a:t> ile üreme ve gelişimsel </a:t>
            </a:r>
            <a:r>
              <a:rPr lang="tr-TR" sz="2200" spc="-15" dirty="0" err="1">
                <a:solidFill>
                  <a:srgbClr val="FF0000"/>
                </a:solidFill>
                <a:latin typeface="Calibri" panose="020F0502020204030204" pitchFamily="34" charset="0"/>
                <a:cs typeface="Calibri" panose="020F0502020204030204" pitchFamily="34" charset="0"/>
              </a:rPr>
              <a:t>toksisite</a:t>
            </a:r>
            <a:r>
              <a:rPr lang="tr-TR" sz="2200" spc="-15" dirty="0">
                <a:solidFill>
                  <a:srgbClr val="FF0000"/>
                </a:solidFill>
                <a:latin typeface="Calibri" panose="020F0502020204030204" pitchFamily="34" charset="0"/>
                <a:cs typeface="Calibri" panose="020F0502020204030204" pitchFamily="34" charset="0"/>
              </a:rPr>
              <a:t> dahil olmak üzere, </a:t>
            </a:r>
            <a:r>
              <a:rPr lang="tr-TR" sz="2200" spc="-15" dirty="0" err="1">
                <a:solidFill>
                  <a:srgbClr val="FF0000"/>
                </a:solidFill>
                <a:latin typeface="Calibri" panose="020F0502020204030204" pitchFamily="34" charset="0"/>
                <a:cs typeface="Calibri" panose="020F0502020204030204" pitchFamily="34" charset="0"/>
              </a:rPr>
              <a:t>toksisite</a:t>
            </a:r>
            <a:r>
              <a:rPr lang="tr-TR" sz="2200" spc="-15" dirty="0">
                <a:solidFill>
                  <a:srgbClr val="FF0000"/>
                </a:solidFill>
                <a:latin typeface="Calibri" panose="020F0502020204030204" pitchFamily="34" charset="0"/>
                <a:cs typeface="Calibri" panose="020F0502020204030204" pitchFamily="34" charset="0"/>
              </a:rPr>
              <a:t>.</a:t>
            </a:r>
          </a:p>
          <a:p>
            <a:pPr marL="12065" indent="0">
              <a:buNone/>
              <a:tabLst>
                <a:tab pos="376555" algn="l"/>
              </a:tabLst>
            </a:pPr>
            <a:endParaRPr lang="tr-TR" sz="2200" spc="-15" dirty="0">
              <a:solidFill>
                <a:schemeClr val="tx1"/>
              </a:solidFill>
              <a:latin typeface="Calibri" panose="020F0502020204030204" pitchFamily="34" charset="0"/>
              <a:cs typeface="Calibri" panose="020F0502020204030204" pitchFamily="34" charset="0"/>
            </a:endParaRPr>
          </a:p>
          <a:p>
            <a:pPr marL="12065" indent="0">
              <a:buNone/>
              <a:tabLst>
                <a:tab pos="376555" algn="l"/>
              </a:tabLst>
            </a:pPr>
            <a:endParaRPr lang="tr-TR" sz="2200" spc="-15" dirty="0">
              <a:solidFill>
                <a:schemeClr val="tx1"/>
              </a:solidFill>
              <a:latin typeface="Calibri" panose="020F0502020204030204" pitchFamily="34" charset="0"/>
              <a:cs typeface="Calibri" panose="020F0502020204030204" pitchFamily="34" charset="0"/>
            </a:endParaRPr>
          </a:p>
        </p:txBody>
      </p:sp>
      <p:sp>
        <p:nvSpPr>
          <p:cNvPr id="4" name="Slayt Numarası Yer Tutucusu 3"/>
          <p:cNvSpPr>
            <a:spLocks noGrp="1"/>
          </p:cNvSpPr>
          <p:nvPr>
            <p:ph type="sldNum" sz="quarter" idx="12"/>
          </p:nvPr>
        </p:nvSpPr>
        <p:spPr/>
        <p:txBody>
          <a:bodyPr/>
          <a:lstStyle/>
          <a:p>
            <a:fld id="{D57F1E4F-1CFF-5643-939E-217C01CDF565}" type="slidenum">
              <a:rPr lang="en-US" smtClean="0"/>
              <a:pPr/>
              <a:t>14</a:t>
            </a:fld>
            <a:endParaRPr lang="en-US" dirty="0"/>
          </a:p>
        </p:txBody>
      </p:sp>
      <p:pic>
        <p:nvPicPr>
          <p:cNvPr id="5" name="Picture 3" descr="C:\Users\user\Desktop\UDEM STİCKERRR.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574738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924334" y="343847"/>
            <a:ext cx="8297839" cy="617802"/>
          </a:xfrm>
          <a:prstGeom prst="rect">
            <a:avLst/>
          </a:prstGeom>
        </p:spPr>
        <p:txBody>
          <a:bodyPr vert="horz" wrap="square" lIns="0" tIns="0" rIns="0" bIns="0" rtlCol="0">
            <a:noAutofit/>
          </a:bodyPr>
          <a:lstStyle/>
          <a:p>
            <a:pPr marL="12700" algn="ctr">
              <a:lnSpc>
                <a:spcPct val="100000"/>
              </a:lnSpc>
            </a:pPr>
            <a:r>
              <a:rPr lang="tr-TR" sz="4000" dirty="0">
                <a:solidFill>
                  <a:srgbClr val="FF0000"/>
                </a:solidFill>
                <a:latin typeface="Urdu Typesetting" pitchFamily="66" charset="-78"/>
                <a:cs typeface="Urdu Typesetting" pitchFamily="66" charset="-78"/>
              </a:rPr>
              <a:t>Ek II – Teknik Dokümantasyon</a:t>
            </a:r>
            <a:endParaRPr sz="4000" dirty="0">
              <a:solidFill>
                <a:srgbClr val="FF0000"/>
              </a:solidFill>
              <a:latin typeface="Trebuchet MS"/>
              <a:cs typeface="Trebuchet MS"/>
            </a:endParaRPr>
          </a:p>
        </p:txBody>
      </p:sp>
      <p:sp>
        <p:nvSpPr>
          <p:cNvPr id="13" name="object 3"/>
          <p:cNvSpPr txBox="1">
            <a:spLocks noGrp="1"/>
          </p:cNvSpPr>
          <p:nvPr>
            <p:ph idx="1"/>
          </p:nvPr>
        </p:nvSpPr>
        <p:spPr>
          <a:xfrm>
            <a:off x="981075" y="1152906"/>
            <a:ext cx="10597859" cy="5495543"/>
          </a:xfrm>
          <a:prstGeom prst="rect">
            <a:avLst/>
          </a:prstGeom>
        </p:spPr>
        <p:txBody>
          <a:bodyPr vert="horz" wrap="square" lIns="0" tIns="0" rIns="0" bIns="0" rtlCol="0">
            <a:noAutofit/>
          </a:bodyPr>
          <a:lstStyle/>
          <a:p>
            <a:pPr marL="12065" indent="0">
              <a:buNone/>
              <a:tabLst>
                <a:tab pos="376555" algn="l"/>
              </a:tabLst>
            </a:pPr>
            <a:r>
              <a:rPr lang="tr-TR" b="1" spc="-15" dirty="0">
                <a:solidFill>
                  <a:schemeClr val="tx1"/>
                </a:solidFill>
                <a:latin typeface="Calibri" panose="020F0502020204030204" pitchFamily="34" charset="0"/>
                <a:cs typeface="Calibri" panose="020F0502020204030204" pitchFamily="34" charset="0"/>
              </a:rPr>
              <a:t>6. Ürün Doğrulama ve Validasyon</a:t>
            </a:r>
          </a:p>
          <a:p>
            <a:pPr marL="12065" indent="0">
              <a:buNone/>
              <a:tabLst>
                <a:tab pos="376555" algn="l"/>
              </a:tabLst>
            </a:pPr>
            <a:r>
              <a:rPr lang="tr-TR" b="1" spc="-15" dirty="0">
                <a:solidFill>
                  <a:schemeClr val="tx1"/>
                </a:solidFill>
                <a:latin typeface="Calibri" panose="020F0502020204030204" pitchFamily="34" charset="0"/>
                <a:cs typeface="Calibri" panose="020F0502020204030204" pitchFamily="34" charset="0"/>
              </a:rPr>
              <a:t>6.2. Özel durumlarda gereken ilave bilgiler</a:t>
            </a:r>
          </a:p>
          <a:p>
            <a:pPr marL="12065" indent="0">
              <a:buNone/>
              <a:tabLst>
                <a:tab pos="376555" algn="l"/>
              </a:tabLst>
            </a:pPr>
            <a:r>
              <a:rPr lang="tr-TR" spc="-15" dirty="0">
                <a:solidFill>
                  <a:schemeClr val="tx1"/>
                </a:solidFill>
                <a:latin typeface="Calibri" panose="020F0502020204030204" pitchFamily="34" charset="0"/>
                <a:cs typeface="Calibri" panose="020F0502020204030204" pitchFamily="34" charset="0"/>
              </a:rPr>
              <a:t>(d) </a:t>
            </a:r>
            <a:r>
              <a:rPr lang="tr-TR" spc="-15" dirty="0">
                <a:solidFill>
                  <a:srgbClr val="FF0000"/>
                </a:solidFill>
                <a:latin typeface="Calibri" panose="020F0502020204030204" pitchFamily="34" charset="0"/>
                <a:cs typeface="Calibri" panose="020F0502020204030204" pitchFamily="34" charset="0"/>
              </a:rPr>
              <a:t>CMR veya endokrin-bozucu maddeler </a:t>
            </a:r>
            <a:r>
              <a:rPr lang="tr-TR" spc="-15" dirty="0">
                <a:solidFill>
                  <a:schemeClr val="tx1"/>
                </a:solidFill>
                <a:latin typeface="Calibri" panose="020F0502020204030204" pitchFamily="34" charset="0"/>
                <a:cs typeface="Calibri" panose="020F0502020204030204" pitchFamily="34" charset="0"/>
              </a:rPr>
              <a:t>içeren cihazlar söz konusu olduğunda,</a:t>
            </a:r>
          </a:p>
          <a:p>
            <a:pPr marL="12065" indent="0">
              <a:buNone/>
              <a:tabLst>
                <a:tab pos="376555" algn="l"/>
              </a:tabLst>
            </a:pPr>
            <a:r>
              <a:rPr lang="tr-TR" spc="-15" dirty="0">
                <a:solidFill>
                  <a:schemeClr val="tx1"/>
                </a:solidFill>
                <a:latin typeface="Calibri" panose="020F0502020204030204" pitchFamily="34" charset="0"/>
                <a:cs typeface="Calibri" panose="020F0502020204030204" pitchFamily="34" charset="0"/>
              </a:rPr>
              <a:t> I. Ekin 10.4.2. Kesiminde atıfta bulunulan gerekçe.</a:t>
            </a:r>
          </a:p>
          <a:p>
            <a:pPr marL="12065" indent="0">
              <a:buNone/>
              <a:tabLst>
                <a:tab pos="376555" algn="l"/>
              </a:tabLst>
            </a:pPr>
            <a:endParaRPr lang="tr-TR" spc="-15" dirty="0">
              <a:solidFill>
                <a:schemeClr val="tx1"/>
              </a:solidFill>
              <a:latin typeface="Calibri" panose="020F0502020204030204" pitchFamily="34" charset="0"/>
              <a:cs typeface="Calibri" panose="020F0502020204030204" pitchFamily="34" charset="0"/>
            </a:endParaRPr>
          </a:p>
          <a:p>
            <a:pPr marL="12065" indent="0">
              <a:buNone/>
              <a:tabLst>
                <a:tab pos="376555" algn="l"/>
              </a:tabLst>
            </a:pPr>
            <a:endParaRPr lang="tr-TR" spc="-15" dirty="0">
              <a:solidFill>
                <a:schemeClr val="tx1"/>
              </a:solidFill>
              <a:latin typeface="Calibri" panose="020F0502020204030204" pitchFamily="34" charset="0"/>
              <a:cs typeface="Calibri" panose="020F0502020204030204" pitchFamily="34" charset="0"/>
            </a:endParaRPr>
          </a:p>
          <a:p>
            <a:pPr marL="12065" indent="0">
              <a:buNone/>
              <a:tabLst>
                <a:tab pos="376555" algn="l"/>
              </a:tabLst>
            </a:pPr>
            <a:r>
              <a:rPr lang="tr-TR" spc="-15" dirty="0">
                <a:solidFill>
                  <a:schemeClr val="tx1"/>
                </a:solidFill>
                <a:latin typeface="Calibri" panose="020F0502020204030204" pitchFamily="34" charset="0"/>
                <a:cs typeface="Calibri" panose="020F0502020204030204" pitchFamily="34" charset="0"/>
              </a:rPr>
              <a:t>(a) hastanın veya kullanıcının maddeye potansiyel maruz kalma durumunun analizine ve tahminine;</a:t>
            </a:r>
          </a:p>
          <a:p>
            <a:pPr marL="12065" indent="0">
              <a:buNone/>
              <a:tabLst>
                <a:tab pos="376555" algn="l"/>
              </a:tabLst>
            </a:pPr>
            <a:r>
              <a:rPr lang="tr-TR" spc="-15" dirty="0">
                <a:solidFill>
                  <a:schemeClr val="tx1"/>
                </a:solidFill>
                <a:latin typeface="Calibri" panose="020F0502020204030204" pitchFamily="34" charset="0"/>
                <a:cs typeface="Calibri" panose="020F0502020204030204" pitchFamily="34" charset="0"/>
              </a:rPr>
              <a:t>(b) mevcutsa, bağımsız araştırmalar, hakem denetimli çalışmalar, ilgili bilimsel komitelerden alınan bilimsel görüşler hakkında bilgiler dahil olmak üzere, olası alternatif maddelerin, malzemelerin veya tasarımların analizine ve bu tür alternatiflerin mevcudiyetinin analizine;</a:t>
            </a:r>
          </a:p>
          <a:p>
            <a:pPr marL="12065" indent="0">
              <a:buNone/>
              <a:tabLst>
                <a:tab pos="376555" algn="l"/>
              </a:tabLst>
            </a:pPr>
            <a:r>
              <a:rPr lang="tr-TR" spc="-15" dirty="0">
                <a:solidFill>
                  <a:schemeClr val="tx1"/>
                </a:solidFill>
                <a:latin typeface="Calibri" panose="020F0502020204030204" pitchFamily="34" charset="0"/>
                <a:cs typeface="Calibri" panose="020F0502020204030204" pitchFamily="34" charset="0"/>
              </a:rPr>
              <a:t>(c) bu tür cihazların amaçlanan kullanımının; </a:t>
            </a:r>
            <a:r>
              <a:rPr lang="tr-TR" spc="-15" dirty="0">
                <a:solidFill>
                  <a:srgbClr val="FF0000"/>
                </a:solidFill>
                <a:latin typeface="Calibri" panose="020F0502020204030204" pitchFamily="34" charset="0"/>
                <a:cs typeface="Calibri" panose="020F0502020204030204" pitchFamily="34" charset="0"/>
              </a:rPr>
              <a:t>çocukların tedavisini ya da gebe veya emziren kadınların tedavisini </a:t>
            </a:r>
            <a:r>
              <a:rPr lang="tr-TR" spc="-15" dirty="0">
                <a:solidFill>
                  <a:schemeClr val="tx1"/>
                </a:solidFill>
                <a:latin typeface="Calibri" panose="020F0502020204030204" pitchFamily="34" charset="0"/>
                <a:cs typeface="Calibri" panose="020F0502020204030204" pitchFamily="34" charset="0"/>
              </a:rPr>
              <a:t>ya da bu tür maddeler ve/veya malzemeler açısından özellikle hassas olduğu düşünülen diğer hasta gruplarının tedavisini içerip içermediğinin dikkate alınması dahil olmak üzere, </a:t>
            </a:r>
            <a:r>
              <a:rPr lang="tr-TR" spc="-15" dirty="0">
                <a:solidFill>
                  <a:srgbClr val="FF0000"/>
                </a:solidFill>
                <a:latin typeface="Calibri" panose="020F0502020204030204" pitchFamily="34" charset="0"/>
                <a:cs typeface="Calibri" panose="020F0502020204030204" pitchFamily="34" charset="0"/>
              </a:rPr>
              <a:t>mevcutsa olası madde ve/veya malzeme değişimlerinin veya yapılabilir ise tasarım değişikliklerinin</a:t>
            </a:r>
            <a:r>
              <a:rPr lang="tr-TR" spc="-15" dirty="0">
                <a:solidFill>
                  <a:schemeClr val="tx1"/>
                </a:solidFill>
                <a:latin typeface="Calibri" panose="020F0502020204030204" pitchFamily="34" charset="0"/>
                <a:cs typeface="Calibri" panose="020F0502020204030204" pitchFamily="34" charset="0"/>
              </a:rPr>
              <a:t>; ürünün işlevselliğinin, performansının ve fayda-risk oranlarının sürdürülmesiyle ilgili olarak neden uygun olmadığına yönelik tartışmalara </a:t>
            </a:r>
          </a:p>
          <a:p>
            <a:pPr marL="12065" indent="0">
              <a:buNone/>
              <a:tabLst>
                <a:tab pos="376555" algn="l"/>
              </a:tabLst>
            </a:pPr>
            <a:endParaRPr lang="tr-TR" sz="2200" spc="-15" dirty="0">
              <a:solidFill>
                <a:schemeClr val="tx1"/>
              </a:solidFill>
              <a:latin typeface="Calibri" panose="020F0502020204030204" pitchFamily="34" charset="0"/>
              <a:cs typeface="Calibri" panose="020F0502020204030204" pitchFamily="34" charset="0"/>
            </a:endParaRPr>
          </a:p>
        </p:txBody>
      </p:sp>
      <p:sp>
        <p:nvSpPr>
          <p:cNvPr id="4" name="Slayt Numarası Yer Tutucusu 3"/>
          <p:cNvSpPr>
            <a:spLocks noGrp="1"/>
          </p:cNvSpPr>
          <p:nvPr>
            <p:ph type="sldNum" sz="quarter" idx="12"/>
          </p:nvPr>
        </p:nvSpPr>
        <p:spPr/>
        <p:txBody>
          <a:bodyPr/>
          <a:lstStyle/>
          <a:p>
            <a:fld id="{D57F1E4F-1CFF-5643-939E-217C01CDF565}" type="slidenum">
              <a:rPr lang="en-US" smtClean="0"/>
              <a:pPr/>
              <a:t>15</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Aşağı Ok 1"/>
          <p:cNvSpPr/>
          <p:nvPr/>
        </p:nvSpPr>
        <p:spPr>
          <a:xfrm flipH="1">
            <a:off x="1350928" y="2705289"/>
            <a:ext cx="573406" cy="8477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Dikdörtgen 5"/>
          <p:cNvSpPr/>
          <p:nvPr/>
        </p:nvSpPr>
        <p:spPr>
          <a:xfrm>
            <a:off x="6096000" y="2314764"/>
            <a:ext cx="6118747" cy="123825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tr-TR" sz="1400" dirty="0"/>
              <a:t>Belirli Tıbbi Cihazlarda Kanserojen, </a:t>
            </a:r>
            <a:r>
              <a:rPr lang="tr-TR" sz="1400" dirty="0" err="1"/>
              <a:t>Mutajen</a:t>
            </a:r>
            <a:r>
              <a:rPr lang="tr-TR" sz="1400" dirty="0"/>
              <a:t>, Üreme için </a:t>
            </a:r>
            <a:r>
              <a:rPr lang="tr-TR" sz="1400" dirty="0" err="1"/>
              <a:t>Toksik</a:t>
            </a:r>
            <a:r>
              <a:rPr lang="tr-TR" sz="1400" dirty="0"/>
              <a:t> (CMR) veya Endokrin Bozucu (ED) Özelliklere Sahip </a:t>
            </a:r>
            <a:r>
              <a:rPr lang="tr-TR" sz="1400" dirty="0" err="1"/>
              <a:t>Ftalatlar</a:t>
            </a:r>
            <a:r>
              <a:rPr lang="tr-TR" sz="1400" dirty="0"/>
              <a:t> Dâhil </a:t>
            </a:r>
            <a:r>
              <a:rPr lang="tr-TR" sz="1400" dirty="0" err="1"/>
              <a:t>Ftalatların</a:t>
            </a:r>
            <a:r>
              <a:rPr lang="tr-TR" sz="1400" dirty="0"/>
              <a:t> Mevcudiyetinin Fayda-Risk Değerlendirmesi Hakkında Rehber</a:t>
            </a:r>
          </a:p>
          <a:p>
            <a:pPr algn="ctr"/>
            <a:r>
              <a:rPr lang="tr-TR" sz="1400" dirty="0"/>
              <a:t>https://titck.gov.tr/storage/Archive/2021/contentFile/88.%20scheer_tr_924cc4e0-0bc0-404a-adbf-190f2aa1b757.pdf</a:t>
            </a:r>
          </a:p>
        </p:txBody>
      </p:sp>
    </p:spTree>
    <p:extLst>
      <p:ext uri="{BB962C8B-B14F-4D97-AF65-F5344CB8AC3E}">
        <p14:creationId xmlns:p14="http://schemas.microsoft.com/office/powerpoint/2010/main" val="3378661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924334" y="343847"/>
            <a:ext cx="8297839" cy="617802"/>
          </a:xfrm>
          <a:prstGeom prst="rect">
            <a:avLst/>
          </a:prstGeom>
        </p:spPr>
        <p:txBody>
          <a:bodyPr vert="horz" wrap="square" lIns="0" tIns="0" rIns="0" bIns="0" rtlCol="0">
            <a:noAutofit/>
          </a:bodyPr>
          <a:lstStyle/>
          <a:p>
            <a:pPr marL="12700" algn="ctr">
              <a:lnSpc>
                <a:spcPct val="100000"/>
              </a:lnSpc>
            </a:pPr>
            <a:r>
              <a:rPr lang="tr-TR" sz="4000" dirty="0">
                <a:solidFill>
                  <a:srgbClr val="FF0000"/>
                </a:solidFill>
                <a:latin typeface="Urdu Typesetting" pitchFamily="66" charset="-78"/>
                <a:cs typeface="Urdu Typesetting" pitchFamily="66" charset="-78"/>
              </a:rPr>
              <a:t>Ek II – Teknik Dokümantasyon</a:t>
            </a:r>
            <a:endParaRPr sz="4000" dirty="0">
              <a:solidFill>
                <a:srgbClr val="FF0000"/>
              </a:solidFill>
              <a:latin typeface="Trebuchet MS"/>
              <a:cs typeface="Trebuchet MS"/>
            </a:endParaRPr>
          </a:p>
        </p:txBody>
      </p:sp>
      <p:sp>
        <p:nvSpPr>
          <p:cNvPr id="13" name="object 3"/>
          <p:cNvSpPr txBox="1">
            <a:spLocks noGrp="1"/>
          </p:cNvSpPr>
          <p:nvPr>
            <p:ph idx="1"/>
          </p:nvPr>
        </p:nvSpPr>
        <p:spPr>
          <a:xfrm>
            <a:off x="981075" y="1152906"/>
            <a:ext cx="10597859" cy="5495543"/>
          </a:xfrm>
          <a:prstGeom prst="rect">
            <a:avLst/>
          </a:prstGeom>
        </p:spPr>
        <p:txBody>
          <a:bodyPr vert="horz" wrap="square" lIns="0" tIns="0" rIns="0" bIns="0" rtlCol="0">
            <a:noAutofit/>
          </a:bodyPr>
          <a:lstStyle/>
          <a:p>
            <a:pPr marL="12065" indent="0">
              <a:buNone/>
              <a:tabLst>
                <a:tab pos="376555" algn="l"/>
              </a:tabLst>
            </a:pPr>
            <a:r>
              <a:rPr lang="tr-TR" sz="2200" b="1" spc="-15" dirty="0">
                <a:solidFill>
                  <a:schemeClr val="tx1"/>
                </a:solidFill>
                <a:latin typeface="Calibri" panose="020F0502020204030204" pitchFamily="34" charset="0"/>
                <a:cs typeface="Calibri" panose="020F0502020204030204" pitchFamily="34" charset="0"/>
              </a:rPr>
              <a:t>6. </a:t>
            </a:r>
            <a:r>
              <a:rPr lang="tr-TR" b="1" spc="-15" dirty="0">
                <a:solidFill>
                  <a:schemeClr val="tx1"/>
                </a:solidFill>
                <a:latin typeface="Calibri" panose="020F0502020204030204" pitchFamily="34" charset="0"/>
                <a:cs typeface="Calibri" panose="020F0502020204030204" pitchFamily="34" charset="0"/>
              </a:rPr>
              <a:t>Ürün Doğrulama ve Validasyon</a:t>
            </a:r>
          </a:p>
          <a:p>
            <a:pPr marL="12065" indent="0">
              <a:buNone/>
              <a:tabLst>
                <a:tab pos="376555" algn="l"/>
              </a:tabLst>
            </a:pPr>
            <a:r>
              <a:rPr lang="tr-TR" b="1" spc="-15" dirty="0">
                <a:solidFill>
                  <a:schemeClr val="tx1"/>
                </a:solidFill>
                <a:latin typeface="Calibri" panose="020F0502020204030204" pitchFamily="34" charset="0"/>
                <a:cs typeface="Calibri" panose="020F0502020204030204" pitchFamily="34" charset="0"/>
              </a:rPr>
              <a:t>6.2. Özel durumlarda gereken ilave bilgiler</a:t>
            </a:r>
          </a:p>
          <a:p>
            <a:pPr marL="12065" indent="0">
              <a:buNone/>
              <a:tabLst>
                <a:tab pos="376555" algn="l"/>
              </a:tabLst>
            </a:pPr>
            <a:r>
              <a:rPr lang="tr-TR" spc="-15" dirty="0">
                <a:solidFill>
                  <a:schemeClr val="tx1"/>
                </a:solidFill>
                <a:latin typeface="Calibri" panose="020F0502020204030204" pitchFamily="34" charset="0"/>
                <a:cs typeface="Calibri" panose="020F0502020204030204" pitchFamily="34" charset="0"/>
              </a:rPr>
              <a:t>(e) </a:t>
            </a:r>
            <a:r>
              <a:rPr lang="tr-TR" spc="-15" dirty="0">
                <a:solidFill>
                  <a:srgbClr val="FF0000"/>
                </a:solidFill>
                <a:latin typeface="Calibri" panose="020F0502020204030204" pitchFamily="34" charset="0"/>
                <a:cs typeface="Calibri" panose="020F0502020204030204" pitchFamily="34" charset="0"/>
              </a:rPr>
              <a:t>steril </a:t>
            </a:r>
            <a:r>
              <a:rPr lang="tr-TR" spc="-15" dirty="0">
                <a:solidFill>
                  <a:schemeClr val="tx1"/>
                </a:solidFill>
                <a:latin typeface="Calibri" panose="020F0502020204030204" pitchFamily="34" charset="0"/>
                <a:cs typeface="Calibri" panose="020F0502020204030204" pitchFamily="34" charset="0"/>
              </a:rPr>
              <a:t>veya tanımlanmış mikrobiyolojik koşulda piyasaya arz edilen cihazlar söz konusu olduğunda, ilgili imalat adımlarına yönelik çevresel koşulların açıklanması. </a:t>
            </a:r>
            <a:r>
              <a:rPr lang="tr-TR" spc="-15" dirty="0">
                <a:solidFill>
                  <a:srgbClr val="FF0000"/>
                </a:solidFill>
                <a:latin typeface="Calibri" panose="020F0502020204030204" pitchFamily="34" charset="0"/>
                <a:cs typeface="Calibri" panose="020F0502020204030204" pitchFamily="34" charset="0"/>
              </a:rPr>
              <a:t>Steril olarak piyasaya arz edilen cihazlar söz konusu olduğunda</a:t>
            </a:r>
            <a:r>
              <a:rPr lang="tr-TR" spc="-15" dirty="0">
                <a:solidFill>
                  <a:schemeClr val="tx1"/>
                </a:solidFill>
                <a:latin typeface="Calibri" panose="020F0502020204030204" pitchFamily="34" charset="0"/>
                <a:cs typeface="Calibri" panose="020F0502020204030204" pitchFamily="34" charset="0"/>
              </a:rPr>
              <a:t>, </a:t>
            </a:r>
            <a:r>
              <a:rPr lang="tr-TR" spc="-15" dirty="0" err="1">
                <a:solidFill>
                  <a:srgbClr val="FF0000"/>
                </a:solidFill>
                <a:latin typeface="Calibri" panose="020F0502020204030204" pitchFamily="34" charset="0"/>
                <a:cs typeface="Calibri" panose="020F0502020204030204" pitchFamily="34" charset="0"/>
              </a:rPr>
              <a:t>validasyon</a:t>
            </a:r>
            <a:r>
              <a:rPr lang="tr-TR" spc="-15" dirty="0">
                <a:solidFill>
                  <a:srgbClr val="FF0000"/>
                </a:solidFill>
                <a:latin typeface="Calibri" panose="020F0502020204030204" pitchFamily="34" charset="0"/>
                <a:cs typeface="Calibri" panose="020F0502020204030204" pitchFamily="34" charset="0"/>
              </a:rPr>
              <a:t> raporları </a:t>
            </a:r>
            <a:r>
              <a:rPr lang="tr-TR" spc="-15" dirty="0">
                <a:solidFill>
                  <a:schemeClr val="tx1"/>
                </a:solidFill>
                <a:latin typeface="Calibri" panose="020F0502020204030204" pitchFamily="34" charset="0"/>
                <a:cs typeface="Calibri" panose="020F0502020204030204" pitchFamily="34" charset="0"/>
              </a:rPr>
              <a:t>dahil olmak üzere</a:t>
            </a:r>
            <a:r>
              <a:rPr lang="tr-TR" spc="-15" dirty="0">
                <a:solidFill>
                  <a:srgbClr val="FF0000"/>
                </a:solidFill>
                <a:latin typeface="Calibri" panose="020F0502020204030204" pitchFamily="34" charset="0"/>
                <a:cs typeface="Calibri" panose="020F0502020204030204" pitchFamily="34" charset="0"/>
              </a:rPr>
              <a:t>, ambalajlama, sterilizasyon ve </a:t>
            </a:r>
            <a:r>
              <a:rPr lang="tr-TR" spc="-15" dirty="0" err="1">
                <a:solidFill>
                  <a:srgbClr val="FF0000"/>
                </a:solidFill>
                <a:latin typeface="Calibri" panose="020F0502020204030204" pitchFamily="34" charset="0"/>
                <a:cs typeface="Calibri" panose="020F0502020204030204" pitchFamily="34" charset="0"/>
              </a:rPr>
              <a:t>sterilitenin</a:t>
            </a:r>
            <a:r>
              <a:rPr lang="tr-TR" spc="-15" dirty="0">
                <a:solidFill>
                  <a:srgbClr val="FF0000"/>
                </a:solidFill>
                <a:latin typeface="Calibri" panose="020F0502020204030204" pitchFamily="34" charset="0"/>
                <a:cs typeface="Calibri" panose="020F0502020204030204" pitchFamily="34" charset="0"/>
              </a:rPr>
              <a:t> muhafazası ile ilgili kullanılan yöntemlerin tanımı. </a:t>
            </a:r>
            <a:r>
              <a:rPr lang="tr-TR" spc="-15" dirty="0" err="1">
                <a:solidFill>
                  <a:srgbClr val="FF0000"/>
                </a:solidFill>
                <a:latin typeface="Calibri" panose="020F0502020204030204" pitchFamily="34" charset="0"/>
                <a:cs typeface="Calibri" panose="020F0502020204030204" pitchFamily="34" charset="0"/>
              </a:rPr>
              <a:t>Validasyon</a:t>
            </a:r>
            <a:r>
              <a:rPr lang="tr-TR" spc="-15" dirty="0">
                <a:solidFill>
                  <a:srgbClr val="FF0000"/>
                </a:solidFill>
                <a:latin typeface="Calibri" panose="020F0502020204030204" pitchFamily="34" charset="0"/>
                <a:cs typeface="Calibri" panose="020F0502020204030204" pitchFamily="34" charset="0"/>
              </a:rPr>
              <a:t> raporu, biyolojik yük (</a:t>
            </a:r>
            <a:r>
              <a:rPr lang="tr-TR" spc="-15" dirty="0" err="1">
                <a:solidFill>
                  <a:srgbClr val="FF0000"/>
                </a:solidFill>
                <a:latin typeface="Calibri" panose="020F0502020204030204" pitchFamily="34" charset="0"/>
                <a:cs typeface="Calibri" panose="020F0502020204030204" pitchFamily="34" charset="0"/>
              </a:rPr>
              <a:t>bioburden</a:t>
            </a:r>
            <a:r>
              <a:rPr lang="tr-TR" spc="-15" dirty="0">
                <a:solidFill>
                  <a:srgbClr val="FF0000"/>
                </a:solidFill>
                <a:latin typeface="Calibri" panose="020F0502020204030204" pitchFamily="34" charset="0"/>
                <a:cs typeface="Calibri" panose="020F0502020204030204" pitchFamily="34" charset="0"/>
              </a:rPr>
              <a:t>) testini, </a:t>
            </a:r>
            <a:r>
              <a:rPr lang="tr-TR" spc="-15" dirty="0" err="1">
                <a:solidFill>
                  <a:srgbClr val="FF0000"/>
                </a:solidFill>
                <a:latin typeface="Calibri" panose="020F0502020204030204" pitchFamily="34" charset="0"/>
                <a:cs typeface="Calibri" panose="020F0502020204030204" pitchFamily="34" charset="0"/>
              </a:rPr>
              <a:t>pirojen</a:t>
            </a:r>
            <a:r>
              <a:rPr lang="tr-TR" spc="-15" dirty="0">
                <a:solidFill>
                  <a:srgbClr val="FF0000"/>
                </a:solidFill>
                <a:latin typeface="Calibri" panose="020F0502020204030204" pitchFamily="34" charset="0"/>
                <a:cs typeface="Calibri" panose="020F0502020204030204" pitchFamily="34" charset="0"/>
              </a:rPr>
              <a:t> testini ve mevcutsa, </a:t>
            </a:r>
            <a:r>
              <a:rPr lang="tr-TR" spc="-15" dirty="0" err="1">
                <a:solidFill>
                  <a:srgbClr val="FF0000"/>
                </a:solidFill>
                <a:latin typeface="Calibri" panose="020F0502020204030204" pitchFamily="34" charset="0"/>
                <a:cs typeface="Calibri" panose="020F0502020204030204" pitchFamily="34" charset="0"/>
              </a:rPr>
              <a:t>sterilant</a:t>
            </a:r>
            <a:r>
              <a:rPr lang="tr-TR" spc="-15" dirty="0">
                <a:solidFill>
                  <a:srgbClr val="FF0000"/>
                </a:solidFill>
                <a:latin typeface="Calibri" panose="020F0502020204030204" pitchFamily="34" charset="0"/>
                <a:cs typeface="Calibri" panose="020F0502020204030204" pitchFamily="34" charset="0"/>
              </a:rPr>
              <a:t> kalıntı </a:t>
            </a:r>
            <a:r>
              <a:rPr lang="tr-TR" spc="-15" dirty="0">
                <a:solidFill>
                  <a:schemeClr val="tx1"/>
                </a:solidFill>
                <a:latin typeface="Calibri" panose="020F0502020204030204" pitchFamily="34" charset="0"/>
                <a:cs typeface="Calibri" panose="020F0502020204030204" pitchFamily="34" charset="0"/>
              </a:rPr>
              <a:t>testini ele alır.</a:t>
            </a:r>
          </a:p>
          <a:p>
            <a:pPr marL="12065" indent="0">
              <a:buNone/>
              <a:tabLst>
                <a:tab pos="376555" algn="l"/>
              </a:tabLst>
            </a:pPr>
            <a:endParaRPr lang="tr-TR" spc="-15" dirty="0">
              <a:solidFill>
                <a:schemeClr val="tx1"/>
              </a:solidFill>
              <a:latin typeface="Calibri" panose="020F0502020204030204" pitchFamily="34" charset="0"/>
              <a:cs typeface="Calibri" panose="020F0502020204030204" pitchFamily="34" charset="0"/>
            </a:endParaRPr>
          </a:p>
          <a:p>
            <a:pPr marL="12065" indent="0">
              <a:buNone/>
              <a:tabLst>
                <a:tab pos="376555" algn="l"/>
              </a:tabLst>
            </a:pPr>
            <a:endParaRPr lang="tr-TR" spc="-15" dirty="0">
              <a:solidFill>
                <a:schemeClr val="tx1"/>
              </a:solidFill>
              <a:latin typeface="Calibri" panose="020F0502020204030204" pitchFamily="34" charset="0"/>
              <a:cs typeface="Calibri" panose="020F0502020204030204" pitchFamily="34" charset="0"/>
            </a:endParaRPr>
          </a:p>
          <a:p>
            <a:pPr marL="12065" indent="0">
              <a:buNone/>
              <a:tabLst>
                <a:tab pos="376555" algn="l"/>
              </a:tabLst>
            </a:pPr>
            <a:r>
              <a:rPr lang="tr-TR" spc="-15" dirty="0">
                <a:solidFill>
                  <a:srgbClr val="FF0000"/>
                </a:solidFill>
                <a:latin typeface="Calibri" panose="020F0502020204030204" pitchFamily="34" charset="0"/>
                <a:cs typeface="Calibri" panose="020F0502020204030204" pitchFamily="34" charset="0"/>
              </a:rPr>
              <a:t>Temizoda validasyonları EN ISO 14644, sterilizasyon validasyonu , ambalajlama validasyonu , depolama talimatları </a:t>
            </a:r>
          </a:p>
          <a:p>
            <a:pPr marL="12065" indent="0">
              <a:buNone/>
              <a:tabLst>
                <a:tab pos="376555" algn="l"/>
              </a:tabLst>
            </a:pPr>
            <a:endParaRPr lang="tr-TR" sz="2200" spc="-15" dirty="0">
              <a:solidFill>
                <a:srgbClr val="FF0000"/>
              </a:solidFill>
              <a:latin typeface="Calibri" panose="020F0502020204030204" pitchFamily="34" charset="0"/>
              <a:cs typeface="Calibri" panose="020F0502020204030204" pitchFamily="34" charset="0"/>
            </a:endParaRPr>
          </a:p>
        </p:txBody>
      </p:sp>
      <p:sp>
        <p:nvSpPr>
          <p:cNvPr id="4" name="Slayt Numarası Yer Tutucusu 3"/>
          <p:cNvSpPr>
            <a:spLocks noGrp="1"/>
          </p:cNvSpPr>
          <p:nvPr>
            <p:ph type="sldNum" sz="quarter" idx="12"/>
          </p:nvPr>
        </p:nvSpPr>
        <p:spPr/>
        <p:txBody>
          <a:bodyPr/>
          <a:lstStyle/>
          <a:p>
            <a:fld id="{D57F1E4F-1CFF-5643-939E-217C01CDF565}" type="slidenum">
              <a:rPr lang="en-US" smtClean="0"/>
              <a:pPr/>
              <a:t>16</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Aşağı Ok 1"/>
          <p:cNvSpPr/>
          <p:nvPr/>
        </p:nvSpPr>
        <p:spPr>
          <a:xfrm flipH="1">
            <a:off x="4160803" y="3476814"/>
            <a:ext cx="573406" cy="8477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988371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924334" y="343847"/>
            <a:ext cx="8297839" cy="617802"/>
          </a:xfrm>
          <a:prstGeom prst="rect">
            <a:avLst/>
          </a:prstGeom>
        </p:spPr>
        <p:txBody>
          <a:bodyPr vert="horz" wrap="square" lIns="0" tIns="0" rIns="0" bIns="0" rtlCol="0">
            <a:noAutofit/>
          </a:bodyPr>
          <a:lstStyle/>
          <a:p>
            <a:pPr marL="12700" algn="ctr">
              <a:lnSpc>
                <a:spcPct val="100000"/>
              </a:lnSpc>
            </a:pPr>
            <a:r>
              <a:rPr lang="tr-TR" sz="4000" dirty="0">
                <a:solidFill>
                  <a:srgbClr val="FF0000"/>
                </a:solidFill>
                <a:latin typeface="Urdu Typesetting" pitchFamily="66" charset="-78"/>
                <a:cs typeface="Urdu Typesetting" pitchFamily="66" charset="-78"/>
              </a:rPr>
              <a:t>Ek II – Teknik Dokümantasyon</a:t>
            </a:r>
            <a:endParaRPr sz="4000" dirty="0">
              <a:solidFill>
                <a:srgbClr val="FF0000"/>
              </a:solidFill>
              <a:latin typeface="Trebuchet MS"/>
              <a:cs typeface="Trebuchet MS"/>
            </a:endParaRPr>
          </a:p>
        </p:txBody>
      </p:sp>
      <p:sp>
        <p:nvSpPr>
          <p:cNvPr id="13" name="object 3"/>
          <p:cNvSpPr txBox="1">
            <a:spLocks noGrp="1"/>
          </p:cNvSpPr>
          <p:nvPr>
            <p:ph idx="1"/>
          </p:nvPr>
        </p:nvSpPr>
        <p:spPr>
          <a:xfrm>
            <a:off x="981075" y="1152906"/>
            <a:ext cx="10597859" cy="5495543"/>
          </a:xfrm>
          <a:prstGeom prst="rect">
            <a:avLst/>
          </a:prstGeom>
        </p:spPr>
        <p:txBody>
          <a:bodyPr vert="horz" wrap="square" lIns="0" tIns="0" rIns="0" bIns="0" rtlCol="0">
            <a:noAutofit/>
          </a:bodyPr>
          <a:lstStyle/>
          <a:p>
            <a:pPr marL="12065" indent="0">
              <a:buNone/>
              <a:tabLst>
                <a:tab pos="376555" algn="l"/>
              </a:tabLst>
            </a:pPr>
            <a:r>
              <a:rPr lang="tr-TR" sz="2200" spc="-15" dirty="0">
                <a:solidFill>
                  <a:schemeClr val="tx1"/>
                </a:solidFill>
                <a:latin typeface="Calibri" panose="020F0502020204030204" pitchFamily="34" charset="0"/>
                <a:cs typeface="Calibri" panose="020F0502020204030204" pitchFamily="34" charset="0"/>
              </a:rPr>
              <a:t>6. Ürün Doğrulama Ve </a:t>
            </a:r>
            <a:r>
              <a:rPr lang="tr-TR" sz="2200" spc="-15" dirty="0" err="1">
                <a:solidFill>
                  <a:schemeClr val="tx1"/>
                </a:solidFill>
                <a:latin typeface="Calibri" panose="020F0502020204030204" pitchFamily="34" charset="0"/>
                <a:cs typeface="Calibri" panose="020F0502020204030204" pitchFamily="34" charset="0"/>
              </a:rPr>
              <a:t>Validasyon</a:t>
            </a:r>
            <a:endParaRPr lang="tr-TR" sz="2200" spc="-15" dirty="0">
              <a:solidFill>
                <a:schemeClr val="tx1"/>
              </a:solidFill>
              <a:latin typeface="Calibri" panose="020F0502020204030204" pitchFamily="34" charset="0"/>
              <a:cs typeface="Calibri" panose="020F0502020204030204" pitchFamily="34" charset="0"/>
            </a:endParaRPr>
          </a:p>
          <a:p>
            <a:pPr marL="12065" indent="0">
              <a:buNone/>
              <a:tabLst>
                <a:tab pos="376555" algn="l"/>
              </a:tabLst>
            </a:pPr>
            <a:r>
              <a:rPr lang="tr-TR" sz="2200" spc="-15" dirty="0">
                <a:solidFill>
                  <a:schemeClr val="tx1"/>
                </a:solidFill>
                <a:latin typeface="Calibri" panose="020F0502020204030204" pitchFamily="34" charset="0"/>
                <a:cs typeface="Calibri" panose="020F0502020204030204" pitchFamily="34" charset="0"/>
              </a:rPr>
              <a:t>6.2. Özel durumlarda gereken ilave bilgiler</a:t>
            </a:r>
          </a:p>
          <a:p>
            <a:pPr marL="12065" indent="0">
              <a:buNone/>
              <a:tabLst>
                <a:tab pos="376555" algn="l"/>
              </a:tabLst>
            </a:pPr>
            <a:r>
              <a:rPr lang="tr-TR" sz="2200" spc="-15" dirty="0">
                <a:solidFill>
                  <a:schemeClr val="tx1"/>
                </a:solidFill>
                <a:latin typeface="Calibri" panose="020F0502020204030204" pitchFamily="34" charset="0"/>
                <a:cs typeface="Calibri" panose="020F0502020204030204" pitchFamily="34" charset="0"/>
              </a:rPr>
              <a:t>(f) </a:t>
            </a:r>
            <a:r>
              <a:rPr lang="tr-TR" sz="2200" spc="-15" dirty="0">
                <a:solidFill>
                  <a:srgbClr val="FF0000"/>
                </a:solidFill>
                <a:latin typeface="Calibri" panose="020F0502020204030204" pitchFamily="34" charset="0"/>
                <a:cs typeface="Calibri" panose="020F0502020204030204" pitchFamily="34" charset="0"/>
              </a:rPr>
              <a:t>ölçüm fonksiyonu </a:t>
            </a:r>
            <a:r>
              <a:rPr lang="tr-TR" sz="2200" spc="-15" dirty="0">
                <a:solidFill>
                  <a:schemeClr val="tx1"/>
                </a:solidFill>
                <a:latin typeface="Calibri" panose="020F0502020204030204" pitchFamily="34" charset="0"/>
                <a:cs typeface="Calibri" panose="020F0502020204030204" pitchFamily="34" charset="0"/>
              </a:rPr>
              <a:t>ile piyasaya arz edilen cihazlar söz konusu olduğunda, </a:t>
            </a:r>
            <a:r>
              <a:rPr lang="tr-TR" sz="2200" spc="-15" dirty="0" err="1">
                <a:solidFill>
                  <a:schemeClr val="tx1"/>
                </a:solidFill>
                <a:latin typeface="Calibri" panose="020F0502020204030204" pitchFamily="34" charset="0"/>
                <a:cs typeface="Calibri" panose="020F0502020204030204" pitchFamily="34" charset="0"/>
              </a:rPr>
              <a:t>spesifikasyonlarında</a:t>
            </a:r>
            <a:r>
              <a:rPr lang="tr-TR" sz="2200" spc="-15" dirty="0">
                <a:solidFill>
                  <a:schemeClr val="tx1"/>
                </a:solidFill>
                <a:latin typeface="Calibri" panose="020F0502020204030204" pitchFamily="34" charset="0"/>
                <a:cs typeface="Calibri" panose="020F0502020204030204" pitchFamily="34" charset="0"/>
              </a:rPr>
              <a:t> verildiği şekilde doğruluğu sağlamak için kullanılan yöntemlerin tanımı.</a:t>
            </a:r>
          </a:p>
          <a:p>
            <a:pPr marL="12065" indent="0">
              <a:buNone/>
              <a:tabLst>
                <a:tab pos="376555" algn="l"/>
              </a:tabLst>
            </a:pPr>
            <a:r>
              <a:rPr lang="tr-TR" sz="2200" spc="-15" dirty="0">
                <a:solidFill>
                  <a:schemeClr val="tx1"/>
                </a:solidFill>
                <a:latin typeface="Calibri" panose="020F0502020204030204" pitchFamily="34" charset="0"/>
                <a:cs typeface="Calibri" panose="020F0502020204030204" pitchFamily="34" charset="0"/>
              </a:rPr>
              <a:t>(g) cihaz, amaçlandığı şekilde çalışması için </a:t>
            </a:r>
            <a:r>
              <a:rPr lang="tr-TR" sz="2200" spc="-15" dirty="0">
                <a:solidFill>
                  <a:srgbClr val="FF0000"/>
                </a:solidFill>
                <a:latin typeface="Calibri" panose="020F0502020204030204" pitchFamily="34" charset="0"/>
                <a:cs typeface="Calibri" panose="020F0502020204030204" pitchFamily="34" charset="0"/>
              </a:rPr>
              <a:t>başka cihaza veya cihazlara bağlanacak ise</a:t>
            </a:r>
            <a:r>
              <a:rPr lang="tr-TR" sz="2200" spc="-15" dirty="0">
                <a:solidFill>
                  <a:schemeClr val="tx1"/>
                </a:solidFill>
                <a:latin typeface="Calibri" panose="020F0502020204030204" pitchFamily="34" charset="0"/>
                <a:cs typeface="Calibri" panose="020F0502020204030204" pitchFamily="34" charset="0"/>
              </a:rPr>
              <a:t>, imalatçı tarafından belirtilen karakteristikleri göz önüne alarak, bu tür cihaza veya cihazlara bağlandığında genel güvenlilik ve performans gerekliliklerine uyduğuna dair kanıt dahil olmak üzere, bu kombinasyon/ konfigürasyonun tanımı.</a:t>
            </a:r>
          </a:p>
          <a:p>
            <a:pPr marL="12065" indent="0">
              <a:buNone/>
              <a:tabLst>
                <a:tab pos="376555" algn="l"/>
              </a:tabLst>
            </a:pPr>
            <a:endParaRPr lang="tr-TR" sz="2200" spc="-15" dirty="0">
              <a:solidFill>
                <a:schemeClr val="tx1"/>
              </a:solidFill>
              <a:latin typeface="Calibri" panose="020F0502020204030204" pitchFamily="34" charset="0"/>
              <a:cs typeface="Calibri" panose="020F0502020204030204" pitchFamily="34" charset="0"/>
            </a:endParaRPr>
          </a:p>
          <a:p>
            <a:pPr marL="12065" indent="0">
              <a:buNone/>
              <a:tabLst>
                <a:tab pos="376555" algn="l"/>
              </a:tabLst>
            </a:pPr>
            <a:endParaRPr lang="tr-TR" sz="2200" spc="-15" dirty="0">
              <a:solidFill>
                <a:schemeClr val="tx1"/>
              </a:solidFill>
              <a:latin typeface="Calibri" panose="020F0502020204030204" pitchFamily="34" charset="0"/>
              <a:cs typeface="Calibri" panose="020F0502020204030204" pitchFamily="34" charset="0"/>
            </a:endParaRPr>
          </a:p>
          <a:p>
            <a:pPr marL="12065" indent="0">
              <a:buNone/>
              <a:tabLst>
                <a:tab pos="376555" algn="l"/>
              </a:tabLst>
            </a:pPr>
            <a:r>
              <a:rPr lang="tr-TR" sz="2200" spc="-15" dirty="0">
                <a:solidFill>
                  <a:schemeClr val="tx1"/>
                </a:solidFill>
                <a:latin typeface="Calibri" panose="020F0502020204030204" pitchFamily="34" charset="0"/>
                <a:cs typeface="Calibri" panose="020F0502020204030204" pitchFamily="34" charset="0"/>
              </a:rPr>
              <a:t>                                                  </a:t>
            </a:r>
          </a:p>
          <a:p>
            <a:pPr marL="12065" indent="0">
              <a:buNone/>
              <a:tabLst>
                <a:tab pos="376555" algn="l"/>
              </a:tabLst>
            </a:pPr>
            <a:r>
              <a:rPr lang="tr-TR" sz="2200" spc="-15" dirty="0">
                <a:solidFill>
                  <a:schemeClr val="tx1"/>
                </a:solidFill>
                <a:latin typeface="Calibri" panose="020F0502020204030204" pitchFamily="34" charset="0"/>
                <a:cs typeface="Calibri" panose="020F0502020204030204" pitchFamily="34" charset="0"/>
              </a:rPr>
              <a:t>                                                             </a:t>
            </a:r>
            <a:r>
              <a:rPr lang="tr-TR" sz="2200" spc="-15" dirty="0">
                <a:solidFill>
                  <a:srgbClr val="FF0000"/>
                </a:solidFill>
                <a:latin typeface="Calibri" panose="020F0502020204030204" pitchFamily="34" charset="0"/>
                <a:cs typeface="Calibri" panose="020F0502020204030204" pitchFamily="34" charset="0"/>
              </a:rPr>
              <a:t>Kullanılabilirlik çalışmaları</a:t>
            </a:r>
          </a:p>
        </p:txBody>
      </p:sp>
      <p:sp>
        <p:nvSpPr>
          <p:cNvPr id="4" name="Slayt Numarası Yer Tutucusu 3"/>
          <p:cNvSpPr>
            <a:spLocks noGrp="1"/>
          </p:cNvSpPr>
          <p:nvPr>
            <p:ph type="sldNum" sz="quarter" idx="12"/>
          </p:nvPr>
        </p:nvSpPr>
        <p:spPr/>
        <p:txBody>
          <a:bodyPr/>
          <a:lstStyle/>
          <a:p>
            <a:fld id="{D57F1E4F-1CFF-5643-939E-217C01CDF565}" type="slidenum">
              <a:rPr lang="en-US" smtClean="0"/>
              <a:pPr/>
              <a:t>17</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Aşağı Ok 1"/>
          <p:cNvSpPr/>
          <p:nvPr/>
        </p:nvSpPr>
        <p:spPr>
          <a:xfrm flipH="1">
            <a:off x="5620687" y="4581525"/>
            <a:ext cx="573406" cy="8477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440710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924334" y="743237"/>
            <a:ext cx="8297839" cy="617802"/>
          </a:xfrm>
          <a:prstGeom prst="rect">
            <a:avLst/>
          </a:prstGeom>
        </p:spPr>
        <p:txBody>
          <a:bodyPr vert="horz" wrap="square" lIns="0" tIns="0" rIns="0" bIns="0" rtlCol="0">
            <a:noAutofit/>
          </a:bodyPr>
          <a:lstStyle/>
          <a:p>
            <a:pPr marL="12700" algn="ctr">
              <a:lnSpc>
                <a:spcPct val="100000"/>
              </a:lnSpc>
            </a:pPr>
            <a:r>
              <a:rPr lang="tr-TR" sz="4000" dirty="0">
                <a:solidFill>
                  <a:srgbClr val="FF0000"/>
                </a:solidFill>
                <a:latin typeface="Urdu Typesetting" pitchFamily="66" charset="-78"/>
                <a:cs typeface="Urdu Typesetting" pitchFamily="66" charset="-78"/>
              </a:rPr>
              <a:t>KAPSAM </a:t>
            </a:r>
            <a:br>
              <a:rPr lang="tr-TR" sz="4000" dirty="0">
                <a:solidFill>
                  <a:srgbClr val="FF0000"/>
                </a:solidFill>
                <a:latin typeface="Urdu Typesetting" pitchFamily="66" charset="-78"/>
                <a:cs typeface="Urdu Typesetting" pitchFamily="66" charset="-78"/>
              </a:rPr>
            </a:br>
            <a:endParaRPr sz="4000" dirty="0">
              <a:solidFill>
                <a:srgbClr val="FF0000"/>
              </a:solidFill>
              <a:latin typeface="Trebuchet MS"/>
              <a:cs typeface="Trebuchet MS"/>
            </a:endParaRPr>
          </a:p>
        </p:txBody>
      </p:sp>
      <p:sp>
        <p:nvSpPr>
          <p:cNvPr id="13" name="object 3"/>
          <p:cNvSpPr txBox="1">
            <a:spLocks noGrp="1"/>
          </p:cNvSpPr>
          <p:nvPr>
            <p:ph idx="1"/>
          </p:nvPr>
        </p:nvSpPr>
        <p:spPr>
          <a:xfrm>
            <a:off x="1647751" y="1525931"/>
            <a:ext cx="9931184" cy="4771102"/>
          </a:xfrm>
          <a:prstGeom prst="rect">
            <a:avLst/>
          </a:prstGeom>
        </p:spPr>
        <p:txBody>
          <a:bodyPr vert="horz" wrap="square" lIns="0" tIns="0" rIns="0" bIns="0" rtlCol="0">
            <a:noAutofit/>
          </a:bodyPr>
          <a:lstStyle/>
          <a:p>
            <a:pPr marL="12065" indent="0">
              <a:buNone/>
              <a:tabLst>
                <a:tab pos="376555" algn="l"/>
              </a:tabLst>
            </a:pPr>
            <a:r>
              <a:rPr lang="tr-TR" sz="2800" spc="-15" dirty="0">
                <a:latin typeface="Trebuchet MS"/>
                <a:cs typeface="Trebuchet MS"/>
              </a:rPr>
              <a:t>1. Varyantları Ve Aksesuarları Dahil Olmak Üzere, Cihaz Tanımı Ve </a:t>
            </a:r>
            <a:r>
              <a:rPr lang="tr-TR" sz="2800" spc="-15" dirty="0" err="1">
                <a:latin typeface="Trebuchet MS"/>
                <a:cs typeface="Trebuchet MS"/>
              </a:rPr>
              <a:t>Spesifikasyonları</a:t>
            </a:r>
            <a:r>
              <a:rPr lang="tr-TR" sz="2800" spc="-15" dirty="0">
                <a:latin typeface="Trebuchet MS"/>
                <a:cs typeface="Trebuchet MS"/>
              </a:rPr>
              <a:t> 	</a:t>
            </a:r>
          </a:p>
          <a:p>
            <a:pPr marL="12065" indent="0">
              <a:buNone/>
              <a:tabLst>
                <a:tab pos="376555" algn="l"/>
              </a:tabLst>
            </a:pPr>
            <a:r>
              <a:rPr lang="en-GB" sz="2800" spc="-15" dirty="0">
                <a:latin typeface="Trebuchet MS"/>
                <a:cs typeface="Trebuchet MS"/>
              </a:rPr>
              <a:t>2. </a:t>
            </a:r>
            <a:r>
              <a:rPr lang="en-GB" sz="2800" spc="-15" dirty="0" err="1">
                <a:latin typeface="Trebuchet MS"/>
                <a:cs typeface="Trebuchet MS"/>
              </a:rPr>
              <a:t>İmalatç</a:t>
            </a:r>
            <a:r>
              <a:rPr lang="tr-TR" sz="2800" spc="-15" dirty="0">
                <a:latin typeface="Trebuchet MS"/>
                <a:cs typeface="Trebuchet MS"/>
              </a:rPr>
              <a:t>ı</a:t>
            </a:r>
            <a:r>
              <a:rPr lang="en-GB" sz="2800" spc="-15" dirty="0">
                <a:latin typeface="Trebuchet MS"/>
                <a:cs typeface="Trebuchet MS"/>
              </a:rPr>
              <a:t> </a:t>
            </a:r>
            <a:r>
              <a:rPr lang="en-GB" sz="2800" spc="-15" dirty="0" err="1">
                <a:latin typeface="Trebuchet MS"/>
                <a:cs typeface="Trebuchet MS"/>
              </a:rPr>
              <a:t>Taraf</a:t>
            </a:r>
            <a:r>
              <a:rPr lang="tr-TR" sz="2800" spc="-15" dirty="0">
                <a:latin typeface="Trebuchet MS"/>
                <a:cs typeface="Trebuchet MS"/>
              </a:rPr>
              <a:t>ı</a:t>
            </a:r>
            <a:r>
              <a:rPr lang="en-GB" sz="2800" spc="-15" dirty="0" err="1">
                <a:latin typeface="Trebuchet MS"/>
                <a:cs typeface="Trebuchet MS"/>
              </a:rPr>
              <a:t>ndan</a:t>
            </a:r>
            <a:r>
              <a:rPr lang="en-GB" sz="2800" spc="-15" dirty="0">
                <a:latin typeface="Trebuchet MS"/>
                <a:cs typeface="Trebuchet MS"/>
              </a:rPr>
              <a:t> Temin </a:t>
            </a:r>
            <a:r>
              <a:rPr lang="en-GB" sz="2800" spc="-15" dirty="0" err="1">
                <a:latin typeface="Trebuchet MS"/>
                <a:cs typeface="Trebuchet MS"/>
              </a:rPr>
              <a:t>Edilecek</a:t>
            </a:r>
            <a:r>
              <a:rPr lang="en-GB" sz="2800" spc="-15" dirty="0">
                <a:latin typeface="Trebuchet MS"/>
                <a:cs typeface="Trebuchet MS"/>
              </a:rPr>
              <a:t> </a:t>
            </a:r>
            <a:r>
              <a:rPr lang="en-GB" sz="2800" spc="-15" dirty="0" err="1">
                <a:latin typeface="Trebuchet MS"/>
                <a:cs typeface="Trebuchet MS"/>
              </a:rPr>
              <a:t>Bilgiler</a:t>
            </a:r>
            <a:endParaRPr lang="tr-TR" sz="2800" spc="-15" dirty="0">
              <a:latin typeface="Trebuchet MS"/>
              <a:cs typeface="Trebuchet MS"/>
            </a:endParaRPr>
          </a:p>
          <a:p>
            <a:pPr marL="12065" indent="0">
              <a:buNone/>
              <a:tabLst>
                <a:tab pos="376555" algn="l"/>
              </a:tabLst>
            </a:pPr>
            <a:r>
              <a:rPr lang="tr-TR" sz="2800" spc="-15" dirty="0">
                <a:latin typeface="Trebuchet MS"/>
                <a:cs typeface="Trebuchet MS"/>
              </a:rPr>
              <a:t>3. Tasarım Ve İmalat Bilgileri</a:t>
            </a:r>
          </a:p>
          <a:p>
            <a:pPr marL="12065" indent="0">
              <a:buNone/>
              <a:tabLst>
                <a:tab pos="376555" algn="l"/>
              </a:tabLst>
            </a:pPr>
            <a:r>
              <a:rPr lang="tr-TR" sz="2800" spc="-15" dirty="0">
                <a:latin typeface="Trebuchet MS"/>
                <a:cs typeface="Trebuchet MS"/>
              </a:rPr>
              <a:t>4. Genel Güvenlilik Ve Performans Gereklilikleri</a:t>
            </a:r>
          </a:p>
          <a:p>
            <a:pPr marL="12065" indent="0">
              <a:buNone/>
              <a:tabLst>
                <a:tab pos="376555" algn="l"/>
              </a:tabLst>
            </a:pPr>
            <a:r>
              <a:rPr lang="tr-TR" sz="2800" spc="-15" dirty="0">
                <a:latin typeface="Trebuchet MS"/>
                <a:cs typeface="Trebuchet MS"/>
              </a:rPr>
              <a:t>5. Fayda-risk Analizi Ve Risk Yönetimi</a:t>
            </a:r>
          </a:p>
          <a:p>
            <a:pPr marL="12065" indent="0">
              <a:buNone/>
              <a:tabLst>
                <a:tab pos="376555" algn="l"/>
              </a:tabLst>
            </a:pPr>
            <a:r>
              <a:rPr lang="tr-TR" sz="2800" spc="-15" dirty="0">
                <a:latin typeface="Trebuchet MS"/>
                <a:cs typeface="Trebuchet MS"/>
              </a:rPr>
              <a:t>6. Ürün Doğrulama Ve </a:t>
            </a:r>
            <a:r>
              <a:rPr lang="tr-TR" sz="2800" spc="-15" dirty="0" err="1">
                <a:latin typeface="Trebuchet MS"/>
                <a:cs typeface="Trebuchet MS"/>
              </a:rPr>
              <a:t>Validasyon</a:t>
            </a:r>
            <a:endParaRPr lang="tr-TR" sz="2800" spc="-15" dirty="0">
              <a:latin typeface="Trebuchet MS"/>
              <a:cs typeface="Trebuchet MS"/>
            </a:endParaRPr>
          </a:p>
          <a:p>
            <a:pPr marL="12065" indent="0">
              <a:buNone/>
              <a:tabLst>
                <a:tab pos="376555" algn="l"/>
              </a:tabLst>
            </a:pPr>
            <a:endParaRPr lang="tr-TR" sz="2800" spc="-15" dirty="0">
              <a:latin typeface="Trebuchet MS"/>
              <a:cs typeface="Trebuchet MS"/>
            </a:endParaRPr>
          </a:p>
          <a:p>
            <a:pPr marL="0" indent="0">
              <a:buNone/>
            </a:pPr>
            <a:endParaRPr lang="tr-TR" dirty="0"/>
          </a:p>
          <a:p>
            <a:pPr marL="12065" indent="0">
              <a:buNone/>
              <a:tabLst>
                <a:tab pos="376555" algn="l"/>
              </a:tabLst>
            </a:pPr>
            <a:endParaRPr lang="tr-TR" sz="2800" spc="-15" dirty="0">
              <a:latin typeface="Trebuchet MS"/>
              <a:cs typeface="Trebuchet MS"/>
            </a:endParaRPr>
          </a:p>
          <a:p>
            <a:pPr marL="12065" indent="0">
              <a:buNone/>
              <a:tabLst>
                <a:tab pos="376555" algn="l"/>
              </a:tabLst>
            </a:pPr>
            <a:endParaRPr lang="en-GB" sz="2800" spc="-15" dirty="0">
              <a:latin typeface="Trebuchet MS"/>
              <a:cs typeface="Trebuchet MS"/>
            </a:endParaRPr>
          </a:p>
          <a:p>
            <a:pPr marL="12065" indent="0">
              <a:buNone/>
              <a:tabLst>
                <a:tab pos="376555" algn="l"/>
              </a:tabLst>
            </a:pPr>
            <a:endParaRPr lang="en-GB" sz="2800" spc="-15" dirty="0">
              <a:latin typeface="Trebuchet MS"/>
              <a:cs typeface="Trebuchet MS"/>
            </a:endParaRPr>
          </a:p>
          <a:p>
            <a:pPr marL="469265" indent="-457200">
              <a:tabLst>
                <a:tab pos="376555" algn="l"/>
              </a:tabLst>
            </a:pPr>
            <a:endParaRPr lang="en-GB" sz="2800" spc="-15" dirty="0">
              <a:latin typeface="Trebuchet MS"/>
              <a:cs typeface="Trebuchet MS"/>
            </a:endParaRPr>
          </a:p>
          <a:p>
            <a:pPr marL="469265" indent="-457200">
              <a:tabLst>
                <a:tab pos="376555" algn="l"/>
              </a:tabLst>
            </a:pPr>
            <a:endParaRPr lang="en-GB" sz="2800" spc="-15" dirty="0">
              <a:latin typeface="Trebuchet MS"/>
              <a:cs typeface="Trebuchet MS"/>
            </a:endParaRPr>
          </a:p>
          <a:p>
            <a:pPr marL="12065" indent="0">
              <a:buNone/>
              <a:tabLst>
                <a:tab pos="376555" algn="l"/>
              </a:tabLst>
            </a:pPr>
            <a:endParaRPr lang="en-GB" sz="2800" spc="-15" dirty="0">
              <a:latin typeface="Trebuchet MS"/>
              <a:cs typeface="Trebuchet MS"/>
            </a:endParaRPr>
          </a:p>
        </p:txBody>
      </p:sp>
      <p:sp>
        <p:nvSpPr>
          <p:cNvPr id="4" name="Slayt Numarası Yer Tutucusu 3"/>
          <p:cNvSpPr>
            <a:spLocks noGrp="1"/>
          </p:cNvSpPr>
          <p:nvPr>
            <p:ph type="sldNum" sz="quarter" idx="12"/>
          </p:nvPr>
        </p:nvSpPr>
        <p:spPr/>
        <p:txBody>
          <a:bodyPr/>
          <a:lstStyle/>
          <a:p>
            <a:fld id="{D57F1E4F-1CFF-5643-939E-217C01CDF565}" type="slidenum">
              <a:rPr lang="en-US" smtClean="0"/>
              <a:pPr/>
              <a:t>2</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25287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924334" y="343847"/>
            <a:ext cx="8297839" cy="617802"/>
          </a:xfrm>
          <a:prstGeom prst="rect">
            <a:avLst/>
          </a:prstGeom>
        </p:spPr>
        <p:txBody>
          <a:bodyPr vert="horz" wrap="square" lIns="0" tIns="0" rIns="0" bIns="0" rtlCol="0">
            <a:noAutofit/>
          </a:bodyPr>
          <a:lstStyle/>
          <a:p>
            <a:pPr marL="12700" algn="ctr">
              <a:lnSpc>
                <a:spcPct val="100000"/>
              </a:lnSpc>
            </a:pPr>
            <a:r>
              <a:rPr lang="tr-TR" sz="4000" dirty="0">
                <a:solidFill>
                  <a:srgbClr val="FF0000"/>
                </a:solidFill>
                <a:latin typeface="Urdu Typesetting" pitchFamily="66" charset="-78"/>
                <a:cs typeface="Urdu Typesetting" pitchFamily="66" charset="-78"/>
              </a:rPr>
              <a:t>Ek II – Teknik Dokümantasyon</a:t>
            </a:r>
            <a:endParaRPr sz="4000" dirty="0">
              <a:solidFill>
                <a:srgbClr val="FF0000"/>
              </a:solidFill>
              <a:latin typeface="Trebuchet MS"/>
              <a:cs typeface="Trebuchet MS"/>
            </a:endParaRPr>
          </a:p>
        </p:txBody>
      </p:sp>
      <p:sp>
        <p:nvSpPr>
          <p:cNvPr id="13" name="object 3"/>
          <p:cNvSpPr txBox="1">
            <a:spLocks noGrp="1"/>
          </p:cNvSpPr>
          <p:nvPr>
            <p:ph idx="1"/>
          </p:nvPr>
        </p:nvSpPr>
        <p:spPr>
          <a:xfrm>
            <a:off x="1251610" y="1197898"/>
            <a:ext cx="10327325" cy="4771102"/>
          </a:xfrm>
          <a:prstGeom prst="rect">
            <a:avLst/>
          </a:prstGeom>
        </p:spPr>
        <p:txBody>
          <a:bodyPr vert="horz" wrap="square" lIns="0" tIns="0" rIns="0" bIns="0" rtlCol="0">
            <a:noAutofit/>
          </a:bodyPr>
          <a:lstStyle/>
          <a:p>
            <a:pPr marL="12065" indent="0">
              <a:buNone/>
              <a:tabLst>
                <a:tab pos="376555" algn="l"/>
              </a:tabLst>
            </a:pPr>
            <a:r>
              <a:rPr lang="en-GB" sz="2200" spc="-15" dirty="0">
                <a:solidFill>
                  <a:schemeClr val="tx1"/>
                </a:solidFill>
                <a:latin typeface="Trebuchet MS"/>
              </a:rPr>
              <a:t>1. </a:t>
            </a:r>
            <a:r>
              <a:rPr lang="en-GB" sz="2200" spc="-15" dirty="0" err="1">
                <a:solidFill>
                  <a:schemeClr val="tx1"/>
                </a:solidFill>
                <a:latin typeface="Trebuchet MS"/>
              </a:rPr>
              <a:t>Varyantlari</a:t>
            </a:r>
            <a:r>
              <a:rPr lang="en-GB" sz="2200" spc="-15" dirty="0">
                <a:solidFill>
                  <a:schemeClr val="tx1"/>
                </a:solidFill>
                <a:latin typeface="Trebuchet MS"/>
              </a:rPr>
              <a:t> </a:t>
            </a:r>
            <a:r>
              <a:rPr lang="en-GB" sz="2200" spc="-15" dirty="0" err="1">
                <a:solidFill>
                  <a:schemeClr val="tx1"/>
                </a:solidFill>
                <a:latin typeface="Trebuchet MS"/>
              </a:rPr>
              <a:t>Ve</a:t>
            </a:r>
            <a:r>
              <a:rPr lang="en-GB" sz="2200" spc="-15" dirty="0">
                <a:solidFill>
                  <a:schemeClr val="tx1"/>
                </a:solidFill>
                <a:latin typeface="Trebuchet MS"/>
              </a:rPr>
              <a:t> </a:t>
            </a:r>
            <a:r>
              <a:rPr lang="en-GB" sz="2200" spc="-15" dirty="0" err="1">
                <a:solidFill>
                  <a:schemeClr val="tx1"/>
                </a:solidFill>
                <a:latin typeface="Trebuchet MS"/>
              </a:rPr>
              <a:t>Aksesuarlari</a:t>
            </a:r>
            <a:r>
              <a:rPr lang="en-GB" sz="2200" spc="-15" dirty="0">
                <a:solidFill>
                  <a:schemeClr val="tx1"/>
                </a:solidFill>
                <a:latin typeface="Trebuchet MS"/>
              </a:rPr>
              <a:t> </a:t>
            </a:r>
            <a:r>
              <a:rPr lang="en-GB" sz="2200" spc="-15" dirty="0" err="1">
                <a:solidFill>
                  <a:schemeClr val="tx1"/>
                </a:solidFill>
                <a:latin typeface="Trebuchet MS"/>
              </a:rPr>
              <a:t>Dahil</a:t>
            </a:r>
            <a:r>
              <a:rPr lang="en-GB" sz="2200" spc="-15" dirty="0">
                <a:solidFill>
                  <a:schemeClr val="tx1"/>
                </a:solidFill>
                <a:latin typeface="Trebuchet MS"/>
              </a:rPr>
              <a:t> </a:t>
            </a:r>
            <a:r>
              <a:rPr lang="en-GB" sz="2200" spc="-15" dirty="0" err="1">
                <a:solidFill>
                  <a:schemeClr val="tx1"/>
                </a:solidFill>
                <a:latin typeface="Trebuchet MS"/>
              </a:rPr>
              <a:t>Olmak</a:t>
            </a:r>
            <a:r>
              <a:rPr lang="en-GB" sz="2200" spc="-15" dirty="0">
                <a:solidFill>
                  <a:schemeClr val="tx1"/>
                </a:solidFill>
                <a:latin typeface="Trebuchet MS"/>
              </a:rPr>
              <a:t> </a:t>
            </a:r>
            <a:r>
              <a:rPr lang="en-GB" sz="2200" spc="-15" dirty="0" err="1">
                <a:solidFill>
                  <a:schemeClr val="tx1"/>
                </a:solidFill>
                <a:latin typeface="Trebuchet MS"/>
              </a:rPr>
              <a:t>Üzere</a:t>
            </a:r>
            <a:r>
              <a:rPr lang="en-GB" sz="2200" spc="-15" dirty="0">
                <a:solidFill>
                  <a:schemeClr val="tx1"/>
                </a:solidFill>
                <a:latin typeface="Trebuchet MS"/>
              </a:rPr>
              <a:t>, </a:t>
            </a:r>
            <a:r>
              <a:rPr lang="en-GB" sz="2200" spc="-15" dirty="0" err="1">
                <a:solidFill>
                  <a:schemeClr val="tx1"/>
                </a:solidFill>
                <a:latin typeface="Trebuchet MS"/>
              </a:rPr>
              <a:t>Cihaz</a:t>
            </a:r>
            <a:r>
              <a:rPr lang="en-GB" sz="2200" spc="-15" dirty="0">
                <a:solidFill>
                  <a:schemeClr val="tx1"/>
                </a:solidFill>
                <a:latin typeface="Trebuchet MS"/>
              </a:rPr>
              <a:t> </a:t>
            </a:r>
            <a:r>
              <a:rPr lang="en-GB" sz="2200" spc="-15" dirty="0" err="1">
                <a:solidFill>
                  <a:schemeClr val="tx1"/>
                </a:solidFill>
                <a:latin typeface="Trebuchet MS"/>
              </a:rPr>
              <a:t>Tanimi</a:t>
            </a:r>
            <a:r>
              <a:rPr lang="en-GB" sz="2200" spc="-15" dirty="0">
                <a:solidFill>
                  <a:schemeClr val="tx1"/>
                </a:solidFill>
                <a:latin typeface="Trebuchet MS"/>
              </a:rPr>
              <a:t> </a:t>
            </a:r>
            <a:r>
              <a:rPr lang="en-GB" sz="2200" spc="-15" dirty="0" err="1">
                <a:solidFill>
                  <a:schemeClr val="tx1"/>
                </a:solidFill>
                <a:latin typeface="Trebuchet MS"/>
              </a:rPr>
              <a:t>Ve</a:t>
            </a:r>
            <a:r>
              <a:rPr lang="en-GB" sz="2200" spc="-15" dirty="0">
                <a:solidFill>
                  <a:schemeClr val="tx1"/>
                </a:solidFill>
                <a:latin typeface="Trebuchet MS"/>
              </a:rPr>
              <a:t> </a:t>
            </a:r>
            <a:r>
              <a:rPr lang="en-GB" sz="2200" spc="-15" dirty="0" err="1">
                <a:solidFill>
                  <a:schemeClr val="tx1"/>
                </a:solidFill>
                <a:latin typeface="Trebuchet MS"/>
              </a:rPr>
              <a:t>Spesifikasyonlari</a:t>
            </a:r>
            <a:endParaRPr lang="en-GB" sz="2200" spc="-15" dirty="0">
              <a:solidFill>
                <a:schemeClr val="tx1"/>
              </a:solidFill>
              <a:latin typeface="Trebuchet MS"/>
            </a:endParaRPr>
          </a:p>
          <a:p>
            <a:pPr marL="12065" indent="0">
              <a:buNone/>
              <a:tabLst>
                <a:tab pos="376555" algn="l"/>
              </a:tabLst>
            </a:pPr>
            <a:r>
              <a:rPr lang="en-GB" sz="2200" spc="-15" dirty="0">
                <a:solidFill>
                  <a:schemeClr val="tx1"/>
                </a:solidFill>
                <a:latin typeface="Trebuchet MS"/>
              </a:rPr>
              <a:t>1.1. </a:t>
            </a:r>
            <a:r>
              <a:rPr lang="en-GB" sz="2200" spc="-15" dirty="0" err="1">
                <a:solidFill>
                  <a:schemeClr val="tx1"/>
                </a:solidFill>
                <a:latin typeface="Trebuchet MS"/>
              </a:rPr>
              <a:t>Cihaz</a:t>
            </a:r>
            <a:r>
              <a:rPr lang="en-GB" sz="2200" spc="-15" dirty="0">
                <a:solidFill>
                  <a:schemeClr val="tx1"/>
                </a:solidFill>
                <a:latin typeface="Trebuchet MS"/>
              </a:rPr>
              <a:t> </a:t>
            </a:r>
            <a:r>
              <a:rPr lang="en-GB" sz="2200" spc="-15" dirty="0" err="1">
                <a:solidFill>
                  <a:schemeClr val="tx1"/>
                </a:solidFill>
                <a:latin typeface="Trebuchet MS"/>
              </a:rPr>
              <a:t>tanımı</a:t>
            </a:r>
            <a:r>
              <a:rPr lang="en-GB" sz="2200" spc="-15" dirty="0">
                <a:solidFill>
                  <a:schemeClr val="tx1"/>
                </a:solidFill>
                <a:latin typeface="Trebuchet MS"/>
              </a:rPr>
              <a:t> </a:t>
            </a:r>
            <a:r>
              <a:rPr lang="en-GB" sz="2200" spc="-15" dirty="0" err="1">
                <a:solidFill>
                  <a:schemeClr val="tx1"/>
                </a:solidFill>
                <a:latin typeface="Trebuchet MS"/>
              </a:rPr>
              <a:t>ve</a:t>
            </a:r>
            <a:r>
              <a:rPr lang="en-GB" sz="2200" spc="-15" dirty="0">
                <a:solidFill>
                  <a:schemeClr val="tx1"/>
                </a:solidFill>
                <a:latin typeface="Trebuchet MS"/>
              </a:rPr>
              <a:t> </a:t>
            </a:r>
            <a:r>
              <a:rPr lang="en-GB" sz="2200" spc="-15" dirty="0" err="1">
                <a:solidFill>
                  <a:schemeClr val="tx1"/>
                </a:solidFill>
                <a:latin typeface="Trebuchet MS"/>
              </a:rPr>
              <a:t>spesifikasyonları</a:t>
            </a:r>
            <a:endParaRPr lang="tr-TR" sz="2200" spc="-15" dirty="0">
              <a:solidFill>
                <a:schemeClr val="tx1"/>
              </a:solidFill>
              <a:latin typeface="Trebuchet MS"/>
            </a:endParaRPr>
          </a:p>
          <a:p>
            <a:pPr marL="12065" indent="0">
              <a:buNone/>
              <a:tabLst>
                <a:tab pos="376555" algn="l"/>
              </a:tabLst>
            </a:pPr>
            <a:r>
              <a:rPr lang="en-GB" sz="2200" spc="-15" dirty="0">
                <a:solidFill>
                  <a:schemeClr val="tx1"/>
                </a:solidFill>
                <a:latin typeface="Trebuchet MS"/>
              </a:rPr>
              <a:t>(a) </a:t>
            </a:r>
            <a:r>
              <a:rPr lang="en-GB" sz="2200" spc="-15" dirty="0" err="1">
                <a:solidFill>
                  <a:srgbClr val="FF0000"/>
                </a:solidFill>
                <a:latin typeface="Trebuchet MS"/>
              </a:rPr>
              <a:t>ürün</a:t>
            </a:r>
            <a:r>
              <a:rPr lang="en-GB" sz="2200" spc="-15" dirty="0">
                <a:solidFill>
                  <a:srgbClr val="FF0000"/>
                </a:solidFill>
                <a:latin typeface="Trebuchet MS"/>
              </a:rPr>
              <a:t> </a:t>
            </a:r>
            <a:r>
              <a:rPr lang="en-GB" sz="2200" spc="-15" dirty="0" err="1">
                <a:solidFill>
                  <a:srgbClr val="FF0000"/>
                </a:solidFill>
                <a:latin typeface="Trebuchet MS"/>
              </a:rPr>
              <a:t>adı</a:t>
            </a:r>
            <a:r>
              <a:rPr lang="en-GB" sz="2200" spc="-15" dirty="0">
                <a:solidFill>
                  <a:srgbClr val="FF0000"/>
                </a:solidFill>
                <a:latin typeface="Trebuchet MS"/>
              </a:rPr>
              <a:t> </a:t>
            </a:r>
            <a:r>
              <a:rPr lang="en-GB" sz="2200" spc="-15" dirty="0" err="1">
                <a:solidFill>
                  <a:srgbClr val="FF0000"/>
                </a:solidFill>
                <a:latin typeface="Trebuchet MS"/>
              </a:rPr>
              <a:t>veya</a:t>
            </a:r>
            <a:r>
              <a:rPr lang="en-GB" sz="2200" spc="-15" dirty="0">
                <a:solidFill>
                  <a:srgbClr val="FF0000"/>
                </a:solidFill>
                <a:latin typeface="Trebuchet MS"/>
              </a:rPr>
              <a:t> </a:t>
            </a:r>
            <a:r>
              <a:rPr lang="en-GB" sz="2200" spc="-15" dirty="0" err="1">
                <a:solidFill>
                  <a:srgbClr val="FF0000"/>
                </a:solidFill>
                <a:latin typeface="Trebuchet MS"/>
              </a:rPr>
              <a:t>ticari</a:t>
            </a:r>
            <a:r>
              <a:rPr lang="en-GB" sz="2200" spc="-15" dirty="0">
                <a:solidFill>
                  <a:srgbClr val="FF0000"/>
                </a:solidFill>
                <a:latin typeface="Trebuchet MS"/>
              </a:rPr>
              <a:t> </a:t>
            </a:r>
            <a:r>
              <a:rPr lang="en-GB" sz="2200" spc="-15" dirty="0" err="1">
                <a:solidFill>
                  <a:srgbClr val="FF0000"/>
                </a:solidFill>
                <a:latin typeface="Trebuchet MS"/>
              </a:rPr>
              <a:t>adı</a:t>
            </a:r>
            <a:r>
              <a:rPr lang="en-GB" sz="2200" spc="-15" dirty="0">
                <a:solidFill>
                  <a:srgbClr val="FF0000"/>
                </a:solidFill>
                <a:latin typeface="Trebuchet MS"/>
              </a:rPr>
              <a:t> </a:t>
            </a:r>
            <a:r>
              <a:rPr lang="en-GB" sz="2200" spc="-15" dirty="0" err="1">
                <a:solidFill>
                  <a:schemeClr val="tx1"/>
                </a:solidFill>
                <a:latin typeface="Trebuchet MS"/>
              </a:rPr>
              <a:t>ve</a:t>
            </a:r>
            <a:r>
              <a:rPr lang="en-GB" sz="2200" spc="-15" dirty="0">
                <a:solidFill>
                  <a:schemeClr val="tx1"/>
                </a:solidFill>
                <a:latin typeface="Trebuchet MS"/>
              </a:rPr>
              <a:t> </a:t>
            </a:r>
            <a:r>
              <a:rPr lang="en-GB" sz="2200" spc="-15" dirty="0" err="1">
                <a:solidFill>
                  <a:srgbClr val="FF0000"/>
                </a:solidFill>
                <a:latin typeface="Trebuchet MS"/>
              </a:rPr>
              <a:t>kullanım</a:t>
            </a:r>
            <a:r>
              <a:rPr lang="en-GB" sz="2200" spc="-15" dirty="0">
                <a:solidFill>
                  <a:srgbClr val="FF0000"/>
                </a:solidFill>
                <a:latin typeface="Trebuchet MS"/>
              </a:rPr>
              <a:t> </a:t>
            </a:r>
            <a:r>
              <a:rPr lang="en-GB" sz="2200" spc="-15" dirty="0" err="1">
                <a:solidFill>
                  <a:srgbClr val="FF0000"/>
                </a:solidFill>
                <a:latin typeface="Trebuchet MS"/>
              </a:rPr>
              <a:t>amacı</a:t>
            </a:r>
            <a:r>
              <a:rPr lang="en-GB" sz="2200" spc="-15" dirty="0">
                <a:solidFill>
                  <a:srgbClr val="FF0000"/>
                </a:solidFill>
                <a:latin typeface="Trebuchet MS"/>
              </a:rPr>
              <a:t> </a:t>
            </a:r>
            <a:r>
              <a:rPr lang="en-GB" sz="2200" spc="-15" dirty="0" err="1">
                <a:solidFill>
                  <a:schemeClr val="tx1"/>
                </a:solidFill>
                <a:latin typeface="Trebuchet MS"/>
              </a:rPr>
              <a:t>ile</a:t>
            </a:r>
            <a:r>
              <a:rPr lang="en-GB" sz="2200" spc="-15" dirty="0">
                <a:solidFill>
                  <a:schemeClr val="tx1"/>
                </a:solidFill>
                <a:latin typeface="Trebuchet MS"/>
              </a:rPr>
              <a:t> </a:t>
            </a:r>
            <a:r>
              <a:rPr lang="en-GB" sz="2200" spc="-15" dirty="0" err="1">
                <a:solidFill>
                  <a:srgbClr val="FF0000"/>
                </a:solidFill>
                <a:latin typeface="Trebuchet MS"/>
              </a:rPr>
              <a:t>hedeflenen</a:t>
            </a:r>
            <a:r>
              <a:rPr lang="en-GB" sz="2200" spc="-15" dirty="0">
                <a:solidFill>
                  <a:srgbClr val="FF0000"/>
                </a:solidFill>
                <a:latin typeface="Trebuchet MS"/>
              </a:rPr>
              <a:t> </a:t>
            </a:r>
            <a:r>
              <a:rPr lang="en-GB" sz="2200" spc="-15" dirty="0" err="1">
                <a:solidFill>
                  <a:srgbClr val="FF0000"/>
                </a:solidFill>
                <a:latin typeface="Trebuchet MS"/>
              </a:rPr>
              <a:t>kullanıcıları</a:t>
            </a:r>
            <a:r>
              <a:rPr lang="en-GB" sz="2200" spc="-15" dirty="0">
                <a:solidFill>
                  <a:srgbClr val="FF0000"/>
                </a:solidFill>
                <a:latin typeface="Trebuchet MS"/>
              </a:rPr>
              <a:t> </a:t>
            </a:r>
            <a:r>
              <a:rPr lang="en-GB" sz="2200" spc="-15" dirty="0" err="1">
                <a:solidFill>
                  <a:schemeClr val="tx1"/>
                </a:solidFill>
                <a:latin typeface="Trebuchet MS"/>
              </a:rPr>
              <a:t>dahil</a:t>
            </a:r>
            <a:r>
              <a:rPr lang="en-GB" sz="2200" spc="-15" dirty="0">
                <a:solidFill>
                  <a:schemeClr val="tx1"/>
                </a:solidFill>
                <a:latin typeface="Trebuchet MS"/>
              </a:rPr>
              <a:t> </a:t>
            </a:r>
            <a:r>
              <a:rPr lang="en-GB" sz="2200" spc="-15" dirty="0" err="1">
                <a:solidFill>
                  <a:schemeClr val="tx1"/>
                </a:solidFill>
                <a:latin typeface="Trebuchet MS"/>
              </a:rPr>
              <a:t>olmak</a:t>
            </a:r>
            <a:r>
              <a:rPr lang="en-GB" sz="2200" spc="-15" dirty="0">
                <a:solidFill>
                  <a:schemeClr val="tx1"/>
                </a:solidFill>
                <a:latin typeface="Trebuchet MS"/>
              </a:rPr>
              <a:t> </a:t>
            </a:r>
            <a:r>
              <a:rPr lang="en-GB" sz="2200" spc="-15" dirty="0" err="1">
                <a:solidFill>
                  <a:schemeClr val="tx1"/>
                </a:solidFill>
                <a:latin typeface="Trebuchet MS"/>
              </a:rPr>
              <a:t>üzere</a:t>
            </a:r>
            <a:r>
              <a:rPr lang="en-GB" sz="2200" spc="-15" dirty="0">
                <a:solidFill>
                  <a:schemeClr val="tx1"/>
                </a:solidFill>
                <a:latin typeface="Trebuchet MS"/>
              </a:rPr>
              <a:t> </a:t>
            </a:r>
            <a:r>
              <a:rPr lang="en-GB" sz="2200" spc="-15" dirty="0" err="1">
                <a:solidFill>
                  <a:srgbClr val="FF0000"/>
                </a:solidFill>
                <a:latin typeface="Trebuchet MS"/>
              </a:rPr>
              <a:t>cihazın</a:t>
            </a:r>
            <a:r>
              <a:rPr lang="en-GB" sz="2200" spc="-15" dirty="0">
                <a:solidFill>
                  <a:srgbClr val="FF0000"/>
                </a:solidFill>
                <a:latin typeface="Trebuchet MS"/>
              </a:rPr>
              <a:t> </a:t>
            </a:r>
            <a:r>
              <a:rPr lang="en-GB" sz="2200" spc="-15" dirty="0" err="1">
                <a:solidFill>
                  <a:srgbClr val="FF0000"/>
                </a:solidFill>
                <a:latin typeface="Trebuchet MS"/>
              </a:rPr>
              <a:t>genel</a:t>
            </a:r>
            <a:r>
              <a:rPr lang="en-GB" sz="2200" spc="-15" dirty="0">
                <a:solidFill>
                  <a:srgbClr val="FF0000"/>
                </a:solidFill>
                <a:latin typeface="Trebuchet MS"/>
              </a:rPr>
              <a:t> </a:t>
            </a:r>
            <a:r>
              <a:rPr lang="en-GB" sz="2200" spc="-15" dirty="0" err="1">
                <a:solidFill>
                  <a:srgbClr val="FF0000"/>
                </a:solidFill>
                <a:latin typeface="Trebuchet MS"/>
              </a:rPr>
              <a:t>bir</a:t>
            </a:r>
            <a:r>
              <a:rPr lang="en-GB" sz="2200" spc="-15" dirty="0">
                <a:solidFill>
                  <a:srgbClr val="FF0000"/>
                </a:solidFill>
                <a:latin typeface="Trebuchet MS"/>
              </a:rPr>
              <a:t> </a:t>
            </a:r>
            <a:r>
              <a:rPr lang="en-GB" sz="2200" spc="-15" dirty="0" err="1">
                <a:solidFill>
                  <a:srgbClr val="FF0000"/>
                </a:solidFill>
                <a:latin typeface="Trebuchet MS"/>
              </a:rPr>
              <a:t>tanımı</a:t>
            </a:r>
            <a:r>
              <a:rPr lang="en-GB" sz="2200" spc="-15" dirty="0">
                <a:solidFill>
                  <a:schemeClr val="tx1"/>
                </a:solidFill>
                <a:latin typeface="Trebuchet MS"/>
              </a:rPr>
              <a:t>;</a:t>
            </a:r>
          </a:p>
          <a:p>
            <a:pPr marL="12065" indent="0">
              <a:buNone/>
              <a:tabLst>
                <a:tab pos="376555" algn="l"/>
              </a:tabLst>
            </a:pPr>
            <a:r>
              <a:rPr lang="en-GB" sz="2200" spc="-15" dirty="0">
                <a:solidFill>
                  <a:schemeClr val="tx1"/>
                </a:solidFill>
                <a:latin typeface="Trebuchet MS"/>
              </a:rPr>
              <a:t>(b) VI. </a:t>
            </a:r>
            <a:r>
              <a:rPr lang="en-GB" sz="2200" spc="-15" dirty="0" err="1">
                <a:solidFill>
                  <a:schemeClr val="tx1"/>
                </a:solidFill>
                <a:latin typeface="Trebuchet MS"/>
              </a:rPr>
              <a:t>Ekin</a:t>
            </a:r>
            <a:r>
              <a:rPr lang="en-GB" sz="2200" spc="-15" dirty="0">
                <a:solidFill>
                  <a:schemeClr val="tx1"/>
                </a:solidFill>
                <a:latin typeface="Trebuchet MS"/>
              </a:rPr>
              <a:t> C </a:t>
            </a:r>
            <a:r>
              <a:rPr lang="en-GB" sz="2200" spc="-15" dirty="0" err="1">
                <a:solidFill>
                  <a:schemeClr val="tx1"/>
                </a:solidFill>
                <a:latin typeface="Trebuchet MS"/>
              </a:rPr>
              <a:t>Kısımında</a:t>
            </a:r>
            <a:r>
              <a:rPr lang="en-GB" sz="2200" spc="-15" dirty="0">
                <a:solidFill>
                  <a:schemeClr val="tx1"/>
                </a:solidFill>
                <a:latin typeface="Trebuchet MS"/>
              </a:rPr>
              <a:t> </a:t>
            </a:r>
            <a:r>
              <a:rPr lang="en-GB" sz="2200" spc="-15" dirty="0" err="1">
                <a:solidFill>
                  <a:schemeClr val="tx1"/>
                </a:solidFill>
                <a:latin typeface="Trebuchet MS"/>
              </a:rPr>
              <a:t>atıfta</a:t>
            </a:r>
            <a:r>
              <a:rPr lang="en-GB" sz="2200" spc="-15" dirty="0">
                <a:solidFill>
                  <a:schemeClr val="tx1"/>
                </a:solidFill>
                <a:latin typeface="Trebuchet MS"/>
              </a:rPr>
              <a:t> </a:t>
            </a:r>
            <a:r>
              <a:rPr lang="en-GB" sz="2200" spc="-15" dirty="0" err="1">
                <a:solidFill>
                  <a:schemeClr val="tx1"/>
                </a:solidFill>
                <a:latin typeface="Trebuchet MS"/>
              </a:rPr>
              <a:t>bulunulduğu</a:t>
            </a:r>
            <a:r>
              <a:rPr lang="en-GB" sz="2200" spc="-15" dirty="0">
                <a:solidFill>
                  <a:schemeClr val="tx1"/>
                </a:solidFill>
                <a:latin typeface="Trebuchet MS"/>
              </a:rPr>
              <a:t> </a:t>
            </a:r>
            <a:r>
              <a:rPr lang="en-GB" sz="2200" spc="-15" dirty="0" err="1">
                <a:solidFill>
                  <a:schemeClr val="tx1"/>
                </a:solidFill>
                <a:latin typeface="Trebuchet MS"/>
              </a:rPr>
              <a:t>üzere</a:t>
            </a:r>
            <a:r>
              <a:rPr lang="en-GB" sz="2200" spc="-15" dirty="0">
                <a:solidFill>
                  <a:schemeClr val="tx1"/>
                </a:solidFill>
                <a:latin typeface="Trebuchet MS"/>
              </a:rPr>
              <a:t> </a:t>
            </a:r>
            <a:r>
              <a:rPr lang="en-GB" sz="2200" spc="-15" dirty="0" err="1">
                <a:solidFill>
                  <a:srgbClr val="FF0000"/>
                </a:solidFill>
                <a:latin typeface="Trebuchet MS"/>
              </a:rPr>
              <a:t>Temel</a:t>
            </a:r>
            <a:r>
              <a:rPr lang="en-GB" sz="2200" spc="-15" dirty="0">
                <a:solidFill>
                  <a:srgbClr val="FF0000"/>
                </a:solidFill>
                <a:latin typeface="Trebuchet MS"/>
              </a:rPr>
              <a:t> UDI-DI </a:t>
            </a:r>
            <a:r>
              <a:rPr lang="en-GB" sz="2200" spc="-15" dirty="0" err="1">
                <a:solidFill>
                  <a:schemeClr val="tx1"/>
                </a:solidFill>
                <a:latin typeface="Trebuchet MS"/>
              </a:rPr>
              <a:t>ya</a:t>
            </a:r>
            <a:r>
              <a:rPr lang="en-GB" sz="2200" spc="-15" dirty="0">
                <a:solidFill>
                  <a:schemeClr val="tx1"/>
                </a:solidFill>
                <a:latin typeface="Trebuchet MS"/>
              </a:rPr>
              <a:t> da </a:t>
            </a:r>
            <a:r>
              <a:rPr lang="en-GB" sz="2200" spc="-15" dirty="0" err="1">
                <a:solidFill>
                  <a:schemeClr val="tx1"/>
                </a:solidFill>
                <a:latin typeface="Trebuchet MS"/>
              </a:rPr>
              <a:t>aksi</a:t>
            </a:r>
            <a:r>
              <a:rPr lang="en-GB" sz="2200" spc="-15" dirty="0">
                <a:solidFill>
                  <a:schemeClr val="tx1"/>
                </a:solidFill>
                <a:latin typeface="Trebuchet MS"/>
              </a:rPr>
              <a:t> </a:t>
            </a:r>
            <a:r>
              <a:rPr lang="en-GB" sz="2200" spc="-15" dirty="0" err="1">
                <a:solidFill>
                  <a:schemeClr val="tx1"/>
                </a:solidFill>
                <a:latin typeface="Trebuchet MS"/>
              </a:rPr>
              <a:t>takdirde</a:t>
            </a:r>
            <a:r>
              <a:rPr lang="en-GB" sz="2200" spc="-15" dirty="0">
                <a:solidFill>
                  <a:schemeClr val="tx1"/>
                </a:solidFill>
                <a:latin typeface="Trebuchet MS"/>
              </a:rPr>
              <a:t> </a:t>
            </a:r>
            <a:r>
              <a:rPr lang="en-GB" sz="2200" spc="-15" dirty="0" err="1">
                <a:solidFill>
                  <a:schemeClr val="tx1"/>
                </a:solidFill>
                <a:latin typeface="Trebuchet MS"/>
              </a:rPr>
              <a:t>ürün</a:t>
            </a:r>
            <a:r>
              <a:rPr lang="en-GB" sz="2200" spc="-15" dirty="0">
                <a:solidFill>
                  <a:schemeClr val="tx1"/>
                </a:solidFill>
                <a:latin typeface="Trebuchet MS"/>
              </a:rPr>
              <a:t> </a:t>
            </a:r>
            <a:r>
              <a:rPr lang="en-GB" sz="2200" spc="-15" dirty="0" err="1">
                <a:solidFill>
                  <a:schemeClr val="tx1"/>
                </a:solidFill>
                <a:latin typeface="Trebuchet MS"/>
              </a:rPr>
              <a:t>kodu</a:t>
            </a:r>
            <a:r>
              <a:rPr lang="en-GB" sz="2200" spc="-15" dirty="0">
                <a:solidFill>
                  <a:schemeClr val="tx1"/>
                </a:solidFill>
                <a:latin typeface="Trebuchet MS"/>
              </a:rPr>
              <a:t>, </a:t>
            </a:r>
            <a:r>
              <a:rPr lang="en-GB" sz="2200" spc="-15" dirty="0" err="1">
                <a:solidFill>
                  <a:schemeClr val="tx1"/>
                </a:solidFill>
                <a:latin typeface="Trebuchet MS"/>
              </a:rPr>
              <a:t>katalog</a:t>
            </a:r>
            <a:r>
              <a:rPr lang="en-GB" sz="2200" spc="-15" dirty="0">
                <a:solidFill>
                  <a:schemeClr val="tx1"/>
                </a:solidFill>
                <a:latin typeface="Trebuchet MS"/>
              </a:rPr>
              <a:t> </a:t>
            </a:r>
            <a:r>
              <a:rPr lang="en-GB" sz="2200" spc="-15" dirty="0" err="1">
                <a:solidFill>
                  <a:schemeClr val="tx1"/>
                </a:solidFill>
                <a:latin typeface="Trebuchet MS"/>
              </a:rPr>
              <a:t>numarası</a:t>
            </a:r>
            <a:r>
              <a:rPr lang="en-GB" sz="2200" spc="-15" dirty="0">
                <a:solidFill>
                  <a:schemeClr val="tx1"/>
                </a:solidFill>
                <a:latin typeface="Trebuchet MS"/>
              </a:rPr>
              <a:t> </a:t>
            </a:r>
            <a:r>
              <a:rPr lang="en-GB" sz="2200" spc="-15" dirty="0" err="1">
                <a:solidFill>
                  <a:schemeClr val="tx1"/>
                </a:solidFill>
                <a:latin typeface="Trebuchet MS"/>
              </a:rPr>
              <a:t>veya</a:t>
            </a:r>
            <a:r>
              <a:rPr lang="en-GB" sz="2200" spc="-15" dirty="0">
                <a:solidFill>
                  <a:schemeClr val="tx1"/>
                </a:solidFill>
                <a:latin typeface="Trebuchet MS"/>
              </a:rPr>
              <a:t> </a:t>
            </a:r>
            <a:r>
              <a:rPr lang="en-GB" sz="2200" spc="-15" dirty="0" err="1">
                <a:solidFill>
                  <a:schemeClr val="tx1"/>
                </a:solidFill>
                <a:latin typeface="Trebuchet MS"/>
              </a:rPr>
              <a:t>izlenebilirliğe</a:t>
            </a:r>
            <a:r>
              <a:rPr lang="en-GB" sz="2200" spc="-15" dirty="0">
                <a:solidFill>
                  <a:schemeClr val="tx1"/>
                </a:solidFill>
                <a:latin typeface="Trebuchet MS"/>
              </a:rPr>
              <a:t> </a:t>
            </a:r>
            <a:r>
              <a:rPr lang="en-GB" sz="2200" spc="-15" dirty="0" err="1">
                <a:solidFill>
                  <a:schemeClr val="tx1"/>
                </a:solidFill>
                <a:latin typeface="Trebuchet MS"/>
              </a:rPr>
              <a:t>imkân</a:t>
            </a:r>
            <a:r>
              <a:rPr lang="en-GB" sz="2200" spc="-15" dirty="0">
                <a:solidFill>
                  <a:schemeClr val="tx1"/>
                </a:solidFill>
                <a:latin typeface="Trebuchet MS"/>
              </a:rPr>
              <a:t> </a:t>
            </a:r>
            <a:r>
              <a:rPr lang="en-GB" sz="2200" spc="-15" dirty="0" err="1">
                <a:solidFill>
                  <a:schemeClr val="tx1"/>
                </a:solidFill>
                <a:latin typeface="Trebuchet MS"/>
              </a:rPr>
              <a:t>sağlayan</a:t>
            </a:r>
            <a:r>
              <a:rPr lang="en-GB" sz="2200" spc="-15" dirty="0">
                <a:solidFill>
                  <a:schemeClr val="tx1"/>
                </a:solidFill>
                <a:latin typeface="Trebuchet MS"/>
              </a:rPr>
              <a:t> </a:t>
            </a:r>
            <a:r>
              <a:rPr lang="en-GB" sz="2200" spc="-15" dirty="0" err="1">
                <a:solidFill>
                  <a:schemeClr val="tx1"/>
                </a:solidFill>
                <a:latin typeface="Trebuchet MS"/>
              </a:rPr>
              <a:t>diğer</a:t>
            </a:r>
            <a:r>
              <a:rPr lang="en-GB" sz="2200" spc="-15" dirty="0">
                <a:solidFill>
                  <a:schemeClr val="tx1"/>
                </a:solidFill>
                <a:latin typeface="Trebuchet MS"/>
              </a:rPr>
              <a:t> </a:t>
            </a:r>
            <a:r>
              <a:rPr lang="en-GB" sz="2200" spc="-15" dirty="0" err="1">
                <a:solidFill>
                  <a:schemeClr val="tx1"/>
                </a:solidFill>
                <a:latin typeface="Trebuchet MS"/>
              </a:rPr>
              <a:t>kesin</a:t>
            </a:r>
            <a:r>
              <a:rPr lang="en-GB" sz="2200" spc="-15" dirty="0">
                <a:solidFill>
                  <a:schemeClr val="tx1"/>
                </a:solidFill>
                <a:latin typeface="Trebuchet MS"/>
              </a:rPr>
              <a:t> </a:t>
            </a:r>
            <a:r>
              <a:rPr lang="en-GB" sz="2200" spc="-15" dirty="0" err="1">
                <a:solidFill>
                  <a:schemeClr val="tx1"/>
                </a:solidFill>
                <a:latin typeface="Trebuchet MS"/>
              </a:rPr>
              <a:t>atıflar</a:t>
            </a:r>
            <a:r>
              <a:rPr lang="en-GB" sz="2200" spc="-15" dirty="0">
                <a:solidFill>
                  <a:schemeClr val="tx1"/>
                </a:solidFill>
                <a:latin typeface="Trebuchet MS"/>
              </a:rPr>
              <a:t> </a:t>
            </a:r>
            <a:r>
              <a:rPr lang="en-GB" sz="2200" spc="-15" dirty="0" err="1">
                <a:solidFill>
                  <a:schemeClr val="tx1"/>
                </a:solidFill>
                <a:latin typeface="Trebuchet MS"/>
              </a:rPr>
              <a:t>yoluyla</a:t>
            </a:r>
            <a:r>
              <a:rPr lang="en-GB" sz="2200" spc="-15" dirty="0">
                <a:solidFill>
                  <a:schemeClr val="tx1"/>
                </a:solidFill>
                <a:latin typeface="Trebuchet MS"/>
              </a:rPr>
              <a:t> </a:t>
            </a:r>
            <a:r>
              <a:rPr lang="en-GB" sz="2200" spc="-15" dirty="0" err="1">
                <a:solidFill>
                  <a:schemeClr val="tx1"/>
                </a:solidFill>
                <a:latin typeface="Trebuchet MS"/>
              </a:rPr>
              <a:t>açık</a:t>
            </a:r>
            <a:r>
              <a:rPr lang="en-GB" sz="2200" spc="-15" dirty="0">
                <a:solidFill>
                  <a:schemeClr val="tx1"/>
                </a:solidFill>
                <a:latin typeface="Trebuchet MS"/>
              </a:rPr>
              <a:t> </a:t>
            </a:r>
            <a:r>
              <a:rPr lang="en-GB" sz="2200" spc="-15" dirty="0" err="1">
                <a:solidFill>
                  <a:schemeClr val="tx1"/>
                </a:solidFill>
                <a:latin typeface="Trebuchet MS"/>
              </a:rPr>
              <a:t>bir</a:t>
            </a:r>
            <a:r>
              <a:rPr lang="en-GB" sz="2200" spc="-15" dirty="0">
                <a:solidFill>
                  <a:schemeClr val="tx1"/>
                </a:solidFill>
                <a:latin typeface="Trebuchet MS"/>
              </a:rPr>
              <a:t> </a:t>
            </a:r>
            <a:r>
              <a:rPr lang="en-GB" sz="2200" spc="-15" dirty="0" err="1">
                <a:solidFill>
                  <a:schemeClr val="tx1"/>
                </a:solidFill>
                <a:latin typeface="Trebuchet MS"/>
              </a:rPr>
              <a:t>tanımlama</a:t>
            </a:r>
            <a:r>
              <a:rPr lang="en-GB" sz="2200" spc="-15" dirty="0">
                <a:solidFill>
                  <a:schemeClr val="tx1"/>
                </a:solidFill>
                <a:latin typeface="Trebuchet MS"/>
              </a:rPr>
              <a:t>;</a:t>
            </a:r>
            <a:endParaRPr lang="tr-TR" sz="2200" spc="-15" dirty="0">
              <a:solidFill>
                <a:schemeClr val="tx1"/>
              </a:solidFill>
              <a:latin typeface="Trebuchet MS"/>
            </a:endParaRPr>
          </a:p>
          <a:p>
            <a:pPr marL="12065" indent="0">
              <a:buNone/>
              <a:tabLst>
                <a:tab pos="376555" algn="l"/>
              </a:tabLst>
            </a:pPr>
            <a:r>
              <a:rPr lang="en-GB" sz="2200" spc="-15" dirty="0">
                <a:solidFill>
                  <a:schemeClr val="tx1"/>
                </a:solidFill>
                <a:latin typeface="Trebuchet MS"/>
              </a:rPr>
              <a:t>(c) </a:t>
            </a:r>
            <a:r>
              <a:rPr lang="en-GB" sz="2200" spc="-15" dirty="0" err="1">
                <a:solidFill>
                  <a:srgbClr val="FF0000"/>
                </a:solidFill>
                <a:latin typeface="Trebuchet MS"/>
              </a:rPr>
              <a:t>hedeflenen</a:t>
            </a:r>
            <a:r>
              <a:rPr lang="en-GB" sz="2200" spc="-15" dirty="0">
                <a:solidFill>
                  <a:srgbClr val="FF0000"/>
                </a:solidFill>
                <a:latin typeface="Trebuchet MS"/>
              </a:rPr>
              <a:t> hasta </a:t>
            </a:r>
            <a:r>
              <a:rPr lang="en-GB" sz="2200" spc="-15" dirty="0" err="1">
                <a:solidFill>
                  <a:srgbClr val="FF0000"/>
                </a:solidFill>
                <a:latin typeface="Trebuchet MS"/>
              </a:rPr>
              <a:t>popülasyonu</a:t>
            </a:r>
            <a:r>
              <a:rPr lang="en-GB" sz="2200" spc="-15" dirty="0">
                <a:solidFill>
                  <a:srgbClr val="FF0000"/>
                </a:solidFill>
                <a:latin typeface="Trebuchet MS"/>
              </a:rPr>
              <a:t> </a:t>
            </a:r>
            <a:r>
              <a:rPr lang="en-GB" sz="2200" spc="-15" dirty="0" err="1">
                <a:solidFill>
                  <a:schemeClr val="tx1"/>
                </a:solidFill>
                <a:latin typeface="Trebuchet MS"/>
              </a:rPr>
              <a:t>ve</a:t>
            </a:r>
            <a:r>
              <a:rPr lang="en-GB" sz="2200" spc="-15" dirty="0">
                <a:solidFill>
                  <a:schemeClr val="tx1"/>
                </a:solidFill>
                <a:latin typeface="Trebuchet MS"/>
              </a:rPr>
              <a:t> </a:t>
            </a:r>
            <a:r>
              <a:rPr lang="en-GB" sz="2200" spc="-15" dirty="0" err="1">
                <a:solidFill>
                  <a:schemeClr val="tx1"/>
                </a:solidFill>
                <a:latin typeface="Trebuchet MS"/>
              </a:rPr>
              <a:t>teşhis</a:t>
            </a:r>
            <a:r>
              <a:rPr lang="en-GB" sz="2200" spc="-15" dirty="0">
                <a:solidFill>
                  <a:schemeClr val="tx1"/>
                </a:solidFill>
                <a:latin typeface="Trebuchet MS"/>
              </a:rPr>
              <a:t> </a:t>
            </a:r>
            <a:r>
              <a:rPr lang="en-GB" sz="2200" spc="-15" dirty="0" err="1">
                <a:solidFill>
                  <a:schemeClr val="tx1"/>
                </a:solidFill>
                <a:latin typeface="Trebuchet MS"/>
              </a:rPr>
              <a:t>edilecek</a:t>
            </a:r>
            <a:r>
              <a:rPr lang="en-GB" sz="2200" spc="-15" dirty="0">
                <a:solidFill>
                  <a:schemeClr val="tx1"/>
                </a:solidFill>
                <a:latin typeface="Trebuchet MS"/>
              </a:rPr>
              <a:t>, </a:t>
            </a:r>
            <a:r>
              <a:rPr lang="en-GB" sz="2200" spc="-15" dirty="0" err="1">
                <a:solidFill>
                  <a:schemeClr val="tx1"/>
                </a:solidFill>
                <a:latin typeface="Trebuchet MS"/>
              </a:rPr>
              <a:t>tedavi</a:t>
            </a:r>
            <a:r>
              <a:rPr lang="en-GB" sz="2200" spc="-15" dirty="0">
                <a:solidFill>
                  <a:schemeClr val="tx1"/>
                </a:solidFill>
                <a:latin typeface="Trebuchet MS"/>
              </a:rPr>
              <a:t> </a:t>
            </a:r>
            <a:r>
              <a:rPr lang="en-GB" sz="2200" spc="-15" dirty="0" err="1">
                <a:solidFill>
                  <a:schemeClr val="tx1"/>
                </a:solidFill>
                <a:latin typeface="Trebuchet MS"/>
              </a:rPr>
              <a:t>edilecek</a:t>
            </a:r>
            <a:r>
              <a:rPr lang="en-GB" sz="2200" spc="-15" dirty="0">
                <a:solidFill>
                  <a:schemeClr val="tx1"/>
                </a:solidFill>
                <a:latin typeface="Trebuchet MS"/>
              </a:rPr>
              <a:t> </a:t>
            </a:r>
            <a:r>
              <a:rPr lang="en-GB" sz="2200" spc="-15" dirty="0" err="1">
                <a:solidFill>
                  <a:schemeClr val="tx1"/>
                </a:solidFill>
                <a:latin typeface="Trebuchet MS"/>
              </a:rPr>
              <a:t>ve</a:t>
            </a:r>
            <a:r>
              <a:rPr lang="en-GB" sz="2200" spc="-15" dirty="0">
                <a:solidFill>
                  <a:schemeClr val="tx1"/>
                </a:solidFill>
                <a:latin typeface="Trebuchet MS"/>
              </a:rPr>
              <a:t>/</a:t>
            </a:r>
            <a:r>
              <a:rPr lang="en-GB" sz="2200" spc="-15" dirty="0" err="1">
                <a:solidFill>
                  <a:schemeClr val="tx1"/>
                </a:solidFill>
                <a:latin typeface="Trebuchet MS"/>
              </a:rPr>
              <a:t>veya</a:t>
            </a:r>
            <a:r>
              <a:rPr lang="en-GB" sz="2200" spc="-15" dirty="0">
                <a:solidFill>
                  <a:schemeClr val="tx1"/>
                </a:solidFill>
                <a:latin typeface="Trebuchet MS"/>
              </a:rPr>
              <a:t> </a:t>
            </a:r>
            <a:r>
              <a:rPr lang="en-GB" sz="2200" spc="-15" dirty="0" err="1">
                <a:solidFill>
                  <a:schemeClr val="tx1"/>
                </a:solidFill>
                <a:latin typeface="Trebuchet MS"/>
              </a:rPr>
              <a:t>izlenecek</a:t>
            </a:r>
            <a:r>
              <a:rPr lang="en-GB" sz="2200" spc="-15" dirty="0">
                <a:solidFill>
                  <a:schemeClr val="tx1"/>
                </a:solidFill>
                <a:latin typeface="Trebuchet MS"/>
              </a:rPr>
              <a:t> </a:t>
            </a:r>
            <a:r>
              <a:rPr lang="en-GB" sz="2200" spc="-15" dirty="0" err="1">
                <a:solidFill>
                  <a:schemeClr val="tx1"/>
                </a:solidFill>
                <a:latin typeface="Trebuchet MS"/>
              </a:rPr>
              <a:t>tıbbi</a:t>
            </a:r>
            <a:r>
              <a:rPr lang="en-GB" sz="2200" spc="-15" dirty="0">
                <a:solidFill>
                  <a:schemeClr val="tx1"/>
                </a:solidFill>
                <a:latin typeface="Trebuchet MS"/>
              </a:rPr>
              <a:t> </a:t>
            </a:r>
            <a:r>
              <a:rPr lang="en-GB" sz="2200" spc="-15" dirty="0" err="1">
                <a:solidFill>
                  <a:schemeClr val="tx1"/>
                </a:solidFill>
                <a:latin typeface="Trebuchet MS"/>
              </a:rPr>
              <a:t>durumlar</a:t>
            </a:r>
            <a:r>
              <a:rPr lang="en-GB" sz="2200" spc="-15" dirty="0">
                <a:solidFill>
                  <a:schemeClr val="tx1"/>
                </a:solidFill>
                <a:latin typeface="Trebuchet MS"/>
              </a:rPr>
              <a:t> </a:t>
            </a:r>
            <a:r>
              <a:rPr lang="en-GB" sz="2200" spc="-15" dirty="0" err="1">
                <a:solidFill>
                  <a:schemeClr val="tx1"/>
                </a:solidFill>
                <a:latin typeface="Trebuchet MS"/>
              </a:rPr>
              <a:t>ve</a:t>
            </a:r>
            <a:r>
              <a:rPr lang="en-GB" sz="2200" spc="-15" dirty="0">
                <a:solidFill>
                  <a:schemeClr val="tx1"/>
                </a:solidFill>
                <a:latin typeface="Trebuchet MS"/>
              </a:rPr>
              <a:t> hasta </a:t>
            </a:r>
            <a:r>
              <a:rPr lang="en-GB" sz="2200" spc="-15" dirty="0" err="1">
                <a:solidFill>
                  <a:schemeClr val="tx1"/>
                </a:solidFill>
                <a:latin typeface="Trebuchet MS"/>
              </a:rPr>
              <a:t>seçim</a:t>
            </a:r>
            <a:r>
              <a:rPr lang="en-GB" sz="2200" spc="-15" dirty="0">
                <a:solidFill>
                  <a:schemeClr val="tx1"/>
                </a:solidFill>
                <a:latin typeface="Trebuchet MS"/>
              </a:rPr>
              <a:t> </a:t>
            </a:r>
            <a:r>
              <a:rPr lang="en-GB" sz="2200" spc="-15" dirty="0" err="1">
                <a:solidFill>
                  <a:schemeClr val="tx1"/>
                </a:solidFill>
                <a:latin typeface="Trebuchet MS"/>
              </a:rPr>
              <a:t>kriterleri</a:t>
            </a:r>
            <a:r>
              <a:rPr lang="en-GB" sz="2200" spc="-15" dirty="0">
                <a:solidFill>
                  <a:schemeClr val="tx1"/>
                </a:solidFill>
                <a:latin typeface="Trebuchet MS"/>
              </a:rPr>
              <a:t>, </a:t>
            </a:r>
            <a:r>
              <a:rPr lang="en-GB" sz="2200" spc="-15" dirty="0" err="1">
                <a:solidFill>
                  <a:srgbClr val="FF0000"/>
                </a:solidFill>
                <a:latin typeface="Trebuchet MS"/>
              </a:rPr>
              <a:t>endikasyonlar</a:t>
            </a:r>
            <a:r>
              <a:rPr lang="en-GB" sz="2200" spc="-15" dirty="0">
                <a:solidFill>
                  <a:srgbClr val="FF0000"/>
                </a:solidFill>
                <a:latin typeface="Trebuchet MS"/>
              </a:rPr>
              <a:t>, </a:t>
            </a:r>
            <a:r>
              <a:rPr lang="en-GB" sz="2200" spc="-15" dirty="0" err="1">
                <a:solidFill>
                  <a:srgbClr val="FF0000"/>
                </a:solidFill>
                <a:latin typeface="Trebuchet MS"/>
              </a:rPr>
              <a:t>kontrendikasyonlar</a:t>
            </a:r>
            <a:r>
              <a:rPr lang="en-GB" sz="2200" spc="-15" dirty="0">
                <a:solidFill>
                  <a:srgbClr val="FF0000"/>
                </a:solidFill>
                <a:latin typeface="Trebuchet MS"/>
              </a:rPr>
              <a:t>, </a:t>
            </a:r>
            <a:r>
              <a:rPr lang="en-GB" sz="2200" spc="-15" dirty="0" err="1">
                <a:solidFill>
                  <a:srgbClr val="FF0000"/>
                </a:solidFill>
                <a:latin typeface="Trebuchet MS"/>
              </a:rPr>
              <a:t>uyarılar</a:t>
            </a:r>
            <a:r>
              <a:rPr lang="en-GB" sz="2200" spc="-15" dirty="0">
                <a:solidFill>
                  <a:schemeClr val="tx1"/>
                </a:solidFill>
                <a:latin typeface="Trebuchet MS"/>
              </a:rPr>
              <a:t> </a:t>
            </a:r>
            <a:r>
              <a:rPr lang="en-GB" sz="2200" spc="-15" dirty="0" err="1">
                <a:solidFill>
                  <a:schemeClr val="tx1"/>
                </a:solidFill>
                <a:latin typeface="Trebuchet MS"/>
              </a:rPr>
              <a:t>gibi</a:t>
            </a:r>
            <a:r>
              <a:rPr lang="en-GB" sz="2200" spc="-15" dirty="0">
                <a:solidFill>
                  <a:schemeClr val="tx1"/>
                </a:solidFill>
                <a:latin typeface="Trebuchet MS"/>
              </a:rPr>
              <a:t> </a:t>
            </a:r>
            <a:r>
              <a:rPr lang="en-GB" sz="2200" spc="-15" dirty="0" err="1">
                <a:solidFill>
                  <a:schemeClr val="tx1"/>
                </a:solidFill>
                <a:latin typeface="Trebuchet MS"/>
              </a:rPr>
              <a:t>diğer</a:t>
            </a:r>
            <a:r>
              <a:rPr lang="en-GB" sz="2200" spc="-15" dirty="0">
                <a:solidFill>
                  <a:schemeClr val="tx1"/>
                </a:solidFill>
                <a:latin typeface="Trebuchet MS"/>
              </a:rPr>
              <a:t> </a:t>
            </a:r>
            <a:r>
              <a:rPr lang="en-GB" sz="2200" spc="-15" dirty="0" err="1">
                <a:solidFill>
                  <a:schemeClr val="tx1"/>
                </a:solidFill>
                <a:latin typeface="Trebuchet MS"/>
              </a:rPr>
              <a:t>hususlar</a:t>
            </a:r>
            <a:r>
              <a:rPr lang="en-GB" sz="2200" spc="-15" dirty="0">
                <a:solidFill>
                  <a:schemeClr val="tx1"/>
                </a:solidFill>
                <a:latin typeface="Trebuchet MS"/>
              </a:rPr>
              <a:t>;</a:t>
            </a:r>
          </a:p>
          <a:p>
            <a:pPr marL="12065" indent="0">
              <a:buNone/>
              <a:tabLst>
                <a:tab pos="376555" algn="l"/>
              </a:tabLst>
            </a:pPr>
            <a:r>
              <a:rPr lang="en-GB" sz="2200" spc="-15" dirty="0">
                <a:solidFill>
                  <a:schemeClr val="tx1"/>
                </a:solidFill>
                <a:latin typeface="Trebuchet MS"/>
              </a:rPr>
              <a:t>(d) </a:t>
            </a:r>
            <a:r>
              <a:rPr lang="en-GB" sz="2200" spc="-15" dirty="0" err="1">
                <a:solidFill>
                  <a:srgbClr val="FF0000"/>
                </a:solidFill>
                <a:latin typeface="Trebuchet MS"/>
              </a:rPr>
              <a:t>cihazın</a:t>
            </a:r>
            <a:r>
              <a:rPr lang="en-GB" sz="2200" spc="-15" dirty="0">
                <a:solidFill>
                  <a:srgbClr val="FF0000"/>
                </a:solidFill>
                <a:latin typeface="Trebuchet MS"/>
              </a:rPr>
              <a:t> </a:t>
            </a:r>
            <a:r>
              <a:rPr lang="en-GB" sz="2200" spc="-15" dirty="0" err="1">
                <a:solidFill>
                  <a:srgbClr val="FF0000"/>
                </a:solidFill>
                <a:latin typeface="Trebuchet MS"/>
              </a:rPr>
              <a:t>çalışma</a:t>
            </a:r>
            <a:r>
              <a:rPr lang="en-GB" sz="2200" spc="-15" dirty="0">
                <a:solidFill>
                  <a:srgbClr val="FF0000"/>
                </a:solidFill>
                <a:latin typeface="Trebuchet MS"/>
              </a:rPr>
              <a:t> </a:t>
            </a:r>
            <a:r>
              <a:rPr lang="en-GB" sz="2200" spc="-15" dirty="0" err="1">
                <a:solidFill>
                  <a:srgbClr val="FF0000"/>
                </a:solidFill>
                <a:latin typeface="Trebuchet MS"/>
              </a:rPr>
              <a:t>ilkeleri</a:t>
            </a:r>
            <a:r>
              <a:rPr lang="en-GB" sz="2200" spc="-15" dirty="0">
                <a:solidFill>
                  <a:srgbClr val="FF0000"/>
                </a:solidFill>
                <a:latin typeface="Trebuchet MS"/>
              </a:rPr>
              <a:t> </a:t>
            </a:r>
            <a:r>
              <a:rPr lang="en-GB" sz="2200" spc="-15" dirty="0" err="1">
                <a:solidFill>
                  <a:schemeClr val="tx1"/>
                </a:solidFill>
                <a:latin typeface="Trebuchet MS"/>
              </a:rPr>
              <a:t>ve</a:t>
            </a:r>
            <a:r>
              <a:rPr lang="en-GB" sz="2200" spc="-15" dirty="0">
                <a:solidFill>
                  <a:schemeClr val="tx1"/>
                </a:solidFill>
                <a:latin typeface="Trebuchet MS"/>
              </a:rPr>
              <a:t> </a:t>
            </a:r>
            <a:r>
              <a:rPr lang="en-GB" sz="2200" spc="-15" dirty="0" err="1">
                <a:solidFill>
                  <a:schemeClr val="tx1"/>
                </a:solidFill>
                <a:latin typeface="Trebuchet MS"/>
              </a:rPr>
              <a:t>etki</a:t>
            </a:r>
            <a:r>
              <a:rPr lang="en-GB" sz="2200" spc="-15" dirty="0">
                <a:solidFill>
                  <a:schemeClr val="tx1"/>
                </a:solidFill>
                <a:latin typeface="Trebuchet MS"/>
              </a:rPr>
              <a:t> </a:t>
            </a:r>
            <a:r>
              <a:rPr lang="en-GB" sz="2200" spc="-15" dirty="0" err="1">
                <a:solidFill>
                  <a:schemeClr val="tx1"/>
                </a:solidFill>
                <a:latin typeface="Trebuchet MS"/>
              </a:rPr>
              <a:t>şekli</a:t>
            </a:r>
            <a:r>
              <a:rPr lang="en-GB" sz="2200" spc="-15" dirty="0">
                <a:solidFill>
                  <a:schemeClr val="tx1"/>
                </a:solidFill>
                <a:latin typeface="Trebuchet MS"/>
              </a:rPr>
              <a:t>, </a:t>
            </a:r>
            <a:r>
              <a:rPr lang="en-GB" sz="2200" spc="-15" dirty="0" err="1">
                <a:solidFill>
                  <a:schemeClr val="tx1"/>
                </a:solidFill>
                <a:latin typeface="Trebuchet MS"/>
              </a:rPr>
              <a:t>gerektiğinde</a:t>
            </a:r>
            <a:r>
              <a:rPr lang="en-GB" sz="2200" spc="-15" dirty="0">
                <a:solidFill>
                  <a:schemeClr val="tx1"/>
                </a:solidFill>
                <a:latin typeface="Trebuchet MS"/>
              </a:rPr>
              <a:t> </a:t>
            </a:r>
            <a:r>
              <a:rPr lang="en-GB" sz="2200" spc="-15" dirty="0" err="1">
                <a:solidFill>
                  <a:schemeClr val="tx1"/>
                </a:solidFill>
                <a:latin typeface="Trebuchet MS"/>
              </a:rPr>
              <a:t>bilimsel</a:t>
            </a:r>
            <a:r>
              <a:rPr lang="en-GB" sz="2200" spc="-15" dirty="0">
                <a:solidFill>
                  <a:schemeClr val="tx1"/>
                </a:solidFill>
                <a:latin typeface="Trebuchet MS"/>
              </a:rPr>
              <a:t> </a:t>
            </a:r>
            <a:r>
              <a:rPr lang="en-GB" sz="2200" spc="-15" dirty="0" err="1">
                <a:solidFill>
                  <a:schemeClr val="tx1"/>
                </a:solidFill>
                <a:latin typeface="Trebuchet MS"/>
              </a:rPr>
              <a:t>olarak</a:t>
            </a:r>
            <a:r>
              <a:rPr lang="en-GB" sz="2200" spc="-15" dirty="0">
                <a:solidFill>
                  <a:schemeClr val="tx1"/>
                </a:solidFill>
                <a:latin typeface="Trebuchet MS"/>
              </a:rPr>
              <a:t> </a:t>
            </a:r>
            <a:r>
              <a:rPr lang="en-GB" sz="2200" spc="-15" dirty="0" err="1">
                <a:solidFill>
                  <a:schemeClr val="tx1"/>
                </a:solidFill>
                <a:latin typeface="Trebuchet MS"/>
              </a:rPr>
              <a:t>kanıtlanmış</a:t>
            </a:r>
            <a:r>
              <a:rPr lang="en-GB" sz="2200" spc="-15" dirty="0">
                <a:solidFill>
                  <a:schemeClr val="tx1"/>
                </a:solidFill>
                <a:latin typeface="Trebuchet MS"/>
              </a:rPr>
              <a:t>;</a:t>
            </a:r>
          </a:p>
          <a:p>
            <a:pPr marL="12065" indent="0">
              <a:buNone/>
              <a:tabLst>
                <a:tab pos="376555" algn="l"/>
              </a:tabLst>
            </a:pPr>
            <a:r>
              <a:rPr lang="en-GB" sz="2200" spc="-15" dirty="0">
                <a:solidFill>
                  <a:schemeClr val="tx1"/>
                </a:solidFill>
                <a:latin typeface="Trebuchet MS"/>
              </a:rPr>
              <a:t>(e) </a:t>
            </a:r>
            <a:r>
              <a:rPr lang="en-GB" sz="2200" spc="-15" dirty="0" err="1">
                <a:solidFill>
                  <a:schemeClr val="tx1"/>
                </a:solidFill>
                <a:latin typeface="Trebuchet MS"/>
              </a:rPr>
              <a:t>ürünün</a:t>
            </a:r>
            <a:r>
              <a:rPr lang="en-GB" sz="2200" spc="-15" dirty="0">
                <a:solidFill>
                  <a:schemeClr val="tx1"/>
                </a:solidFill>
                <a:latin typeface="Trebuchet MS"/>
              </a:rPr>
              <a:t> </a:t>
            </a:r>
            <a:r>
              <a:rPr lang="tr-TR" sz="2200" spc="-15" dirty="0">
                <a:solidFill>
                  <a:schemeClr val="tx1"/>
                </a:solidFill>
                <a:latin typeface="Trebuchet MS"/>
              </a:rPr>
              <a:t>tıbbi </a:t>
            </a:r>
            <a:r>
              <a:rPr lang="en-GB" sz="2200" spc="-15" dirty="0">
                <a:solidFill>
                  <a:schemeClr val="tx1"/>
                </a:solidFill>
                <a:latin typeface="Trebuchet MS"/>
              </a:rPr>
              <a:t> </a:t>
            </a:r>
            <a:r>
              <a:rPr lang="en-GB" sz="2200" spc="-15" dirty="0" err="1">
                <a:solidFill>
                  <a:schemeClr val="tx1"/>
                </a:solidFill>
                <a:latin typeface="Trebuchet MS"/>
              </a:rPr>
              <a:t>cihaz</a:t>
            </a:r>
            <a:r>
              <a:rPr lang="en-GB" sz="2200" spc="-15" dirty="0">
                <a:solidFill>
                  <a:schemeClr val="tx1"/>
                </a:solidFill>
                <a:latin typeface="Trebuchet MS"/>
              </a:rPr>
              <a:t> </a:t>
            </a:r>
            <a:r>
              <a:rPr lang="en-GB" sz="2200" spc="-15" dirty="0" err="1">
                <a:solidFill>
                  <a:schemeClr val="tx1"/>
                </a:solidFill>
                <a:latin typeface="Trebuchet MS"/>
              </a:rPr>
              <a:t>olarak</a:t>
            </a:r>
            <a:r>
              <a:rPr lang="en-GB" sz="2200" spc="-15" dirty="0">
                <a:solidFill>
                  <a:schemeClr val="tx1"/>
                </a:solidFill>
                <a:latin typeface="Trebuchet MS"/>
              </a:rPr>
              <a:t> </a:t>
            </a:r>
            <a:r>
              <a:rPr lang="en-GB" sz="2200" spc="-15" dirty="0" err="1">
                <a:solidFill>
                  <a:schemeClr val="tx1"/>
                </a:solidFill>
                <a:latin typeface="Trebuchet MS"/>
              </a:rPr>
              <a:t>nitelendirilmesine</a:t>
            </a:r>
            <a:r>
              <a:rPr lang="en-GB" sz="2200" spc="-15" dirty="0">
                <a:solidFill>
                  <a:schemeClr val="tx1"/>
                </a:solidFill>
                <a:latin typeface="Trebuchet MS"/>
              </a:rPr>
              <a:t> </a:t>
            </a:r>
            <a:r>
              <a:rPr lang="en-GB" sz="2200" spc="-15" dirty="0" err="1">
                <a:solidFill>
                  <a:schemeClr val="tx1"/>
                </a:solidFill>
                <a:latin typeface="Trebuchet MS"/>
              </a:rPr>
              <a:t>ilişkin</a:t>
            </a:r>
            <a:r>
              <a:rPr lang="en-GB" sz="2200" spc="-15" dirty="0">
                <a:solidFill>
                  <a:schemeClr val="tx1"/>
                </a:solidFill>
                <a:latin typeface="Trebuchet MS"/>
              </a:rPr>
              <a:t> </a:t>
            </a:r>
            <a:r>
              <a:rPr lang="en-GB" sz="2200" spc="-15" dirty="0" err="1">
                <a:solidFill>
                  <a:schemeClr val="tx1"/>
                </a:solidFill>
                <a:latin typeface="Trebuchet MS"/>
              </a:rPr>
              <a:t>gerekçe</a:t>
            </a:r>
            <a:r>
              <a:rPr lang="en-GB" sz="2200" spc="-15" dirty="0">
                <a:solidFill>
                  <a:schemeClr val="tx1"/>
                </a:solidFill>
                <a:latin typeface="Trebuchet MS"/>
              </a:rPr>
              <a:t>;</a:t>
            </a:r>
          </a:p>
          <a:p>
            <a:pPr marL="12065" indent="0">
              <a:buNone/>
              <a:tabLst>
                <a:tab pos="376555" algn="l"/>
              </a:tabLst>
            </a:pPr>
            <a:r>
              <a:rPr lang="en-GB" sz="2200" spc="-15" dirty="0">
                <a:solidFill>
                  <a:schemeClr val="tx1"/>
                </a:solidFill>
                <a:latin typeface="Trebuchet MS"/>
              </a:rPr>
              <a:t>(f) </a:t>
            </a:r>
            <a:r>
              <a:rPr lang="en-GB" sz="2200" spc="-15" dirty="0" err="1">
                <a:solidFill>
                  <a:srgbClr val="FF0000"/>
                </a:solidFill>
                <a:latin typeface="Trebuchet MS"/>
              </a:rPr>
              <a:t>cihazın</a:t>
            </a:r>
            <a:r>
              <a:rPr lang="en-GB" sz="2200" spc="-15" dirty="0">
                <a:solidFill>
                  <a:srgbClr val="FF0000"/>
                </a:solidFill>
                <a:latin typeface="Trebuchet MS"/>
              </a:rPr>
              <a:t> risk </a:t>
            </a:r>
            <a:r>
              <a:rPr lang="en-GB" sz="2200" spc="-15" dirty="0" err="1">
                <a:solidFill>
                  <a:srgbClr val="FF0000"/>
                </a:solidFill>
                <a:latin typeface="Trebuchet MS"/>
              </a:rPr>
              <a:t>sınıfı</a:t>
            </a:r>
            <a:r>
              <a:rPr lang="en-GB" sz="2200" spc="-15" dirty="0">
                <a:solidFill>
                  <a:srgbClr val="FF0000"/>
                </a:solidFill>
                <a:latin typeface="Trebuchet MS"/>
              </a:rPr>
              <a:t> </a:t>
            </a:r>
            <a:r>
              <a:rPr lang="en-GB" sz="2200" spc="-15" dirty="0" err="1">
                <a:solidFill>
                  <a:srgbClr val="FF0000"/>
                </a:solidFill>
                <a:latin typeface="Trebuchet MS"/>
              </a:rPr>
              <a:t>ve</a:t>
            </a:r>
            <a:r>
              <a:rPr lang="en-GB" sz="2200" spc="-15" dirty="0">
                <a:solidFill>
                  <a:srgbClr val="FF0000"/>
                </a:solidFill>
                <a:latin typeface="Trebuchet MS"/>
              </a:rPr>
              <a:t> VIII. </a:t>
            </a:r>
            <a:r>
              <a:rPr lang="en-GB" sz="2200" spc="-15" dirty="0" err="1">
                <a:solidFill>
                  <a:srgbClr val="FF0000"/>
                </a:solidFill>
                <a:latin typeface="Trebuchet MS"/>
              </a:rPr>
              <a:t>Ek</a:t>
            </a:r>
            <a:r>
              <a:rPr lang="en-GB" sz="2200" spc="-15" dirty="0">
                <a:solidFill>
                  <a:srgbClr val="FF0000"/>
                </a:solidFill>
                <a:latin typeface="Trebuchet MS"/>
              </a:rPr>
              <a:t> </a:t>
            </a:r>
            <a:r>
              <a:rPr lang="en-GB" sz="2200" spc="-15" dirty="0" err="1">
                <a:solidFill>
                  <a:srgbClr val="FF0000"/>
                </a:solidFill>
                <a:latin typeface="Trebuchet MS"/>
              </a:rPr>
              <a:t>uyarınca</a:t>
            </a:r>
            <a:r>
              <a:rPr lang="en-GB" sz="2200" spc="-15" dirty="0">
                <a:solidFill>
                  <a:srgbClr val="FF0000"/>
                </a:solidFill>
                <a:latin typeface="Trebuchet MS"/>
              </a:rPr>
              <a:t> </a:t>
            </a:r>
            <a:r>
              <a:rPr lang="en-GB" sz="2200" spc="-15" dirty="0" err="1">
                <a:solidFill>
                  <a:srgbClr val="FF0000"/>
                </a:solidFill>
                <a:latin typeface="Trebuchet MS"/>
              </a:rPr>
              <a:t>uygulanan</a:t>
            </a:r>
            <a:r>
              <a:rPr lang="en-GB" sz="2200" spc="-15" dirty="0">
                <a:solidFill>
                  <a:srgbClr val="FF0000"/>
                </a:solidFill>
                <a:latin typeface="Trebuchet MS"/>
              </a:rPr>
              <a:t> </a:t>
            </a:r>
            <a:r>
              <a:rPr lang="en-GB" sz="2200" spc="-15" dirty="0" err="1">
                <a:solidFill>
                  <a:srgbClr val="FF0000"/>
                </a:solidFill>
                <a:latin typeface="Trebuchet MS"/>
              </a:rPr>
              <a:t>sınıflandırma</a:t>
            </a:r>
            <a:r>
              <a:rPr lang="en-GB" sz="2200" spc="-15" dirty="0">
                <a:solidFill>
                  <a:srgbClr val="FF0000"/>
                </a:solidFill>
                <a:latin typeface="Trebuchet MS"/>
              </a:rPr>
              <a:t> </a:t>
            </a:r>
            <a:r>
              <a:rPr lang="en-GB" sz="2200" spc="-15" dirty="0" err="1">
                <a:solidFill>
                  <a:srgbClr val="FF0000"/>
                </a:solidFill>
                <a:latin typeface="Trebuchet MS"/>
              </a:rPr>
              <a:t>kuralının</a:t>
            </a:r>
            <a:r>
              <a:rPr lang="en-GB" sz="2200" spc="-15" dirty="0">
                <a:solidFill>
                  <a:srgbClr val="FF0000"/>
                </a:solidFill>
                <a:latin typeface="Trebuchet MS"/>
              </a:rPr>
              <a:t> </a:t>
            </a:r>
            <a:r>
              <a:rPr lang="en-GB" sz="2200" spc="-15" dirty="0" err="1">
                <a:solidFill>
                  <a:srgbClr val="FF0000"/>
                </a:solidFill>
                <a:latin typeface="Trebuchet MS"/>
              </a:rPr>
              <a:t>veya</a:t>
            </a:r>
            <a:r>
              <a:rPr lang="en-GB" sz="2200" spc="-15" dirty="0">
                <a:solidFill>
                  <a:srgbClr val="FF0000"/>
                </a:solidFill>
                <a:latin typeface="Trebuchet MS"/>
              </a:rPr>
              <a:t> </a:t>
            </a:r>
            <a:r>
              <a:rPr lang="en-GB" sz="2200" spc="-15" dirty="0" err="1">
                <a:solidFill>
                  <a:srgbClr val="FF0000"/>
                </a:solidFill>
                <a:latin typeface="Trebuchet MS"/>
              </a:rPr>
              <a:t>kurallarının</a:t>
            </a:r>
            <a:r>
              <a:rPr lang="en-GB" sz="2200" spc="-15" dirty="0">
                <a:solidFill>
                  <a:srgbClr val="FF0000"/>
                </a:solidFill>
                <a:latin typeface="Trebuchet MS"/>
              </a:rPr>
              <a:t> </a:t>
            </a:r>
            <a:r>
              <a:rPr lang="en-GB" sz="2200" spc="-15" dirty="0" err="1">
                <a:solidFill>
                  <a:srgbClr val="FF0000"/>
                </a:solidFill>
                <a:latin typeface="Trebuchet MS"/>
              </a:rPr>
              <a:t>gerekçesi</a:t>
            </a:r>
            <a:r>
              <a:rPr lang="en-GB" sz="2200" spc="-15" dirty="0">
                <a:solidFill>
                  <a:srgbClr val="FF0000"/>
                </a:solidFill>
                <a:latin typeface="Trebuchet MS"/>
              </a:rPr>
              <a:t>;</a:t>
            </a:r>
          </a:p>
          <a:p>
            <a:pPr marL="12065" indent="0">
              <a:buNone/>
              <a:tabLst>
                <a:tab pos="376555" algn="l"/>
              </a:tabLst>
            </a:pPr>
            <a:endParaRPr lang="en-GB" sz="2200" spc="-15" dirty="0">
              <a:solidFill>
                <a:schemeClr val="tx1"/>
              </a:solidFill>
              <a:latin typeface="Trebuchet MS"/>
            </a:endParaRPr>
          </a:p>
        </p:txBody>
      </p:sp>
      <p:sp>
        <p:nvSpPr>
          <p:cNvPr id="4" name="Slayt Numarası Yer Tutucusu 3"/>
          <p:cNvSpPr>
            <a:spLocks noGrp="1"/>
          </p:cNvSpPr>
          <p:nvPr>
            <p:ph type="sldNum" sz="quarter" idx="12"/>
          </p:nvPr>
        </p:nvSpPr>
        <p:spPr/>
        <p:txBody>
          <a:bodyPr/>
          <a:lstStyle/>
          <a:p>
            <a:fld id="{D57F1E4F-1CFF-5643-939E-217C01CDF565}" type="slidenum">
              <a:rPr lang="en-US" smtClean="0"/>
              <a:pPr/>
              <a:t>3</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652015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924334" y="343847"/>
            <a:ext cx="8297839" cy="617802"/>
          </a:xfrm>
          <a:prstGeom prst="rect">
            <a:avLst/>
          </a:prstGeom>
        </p:spPr>
        <p:txBody>
          <a:bodyPr vert="horz" wrap="square" lIns="0" tIns="0" rIns="0" bIns="0" rtlCol="0">
            <a:noAutofit/>
          </a:bodyPr>
          <a:lstStyle/>
          <a:p>
            <a:pPr marL="12700" algn="ctr">
              <a:lnSpc>
                <a:spcPct val="100000"/>
              </a:lnSpc>
            </a:pPr>
            <a:r>
              <a:rPr lang="tr-TR" sz="4000" dirty="0">
                <a:solidFill>
                  <a:srgbClr val="FF0000"/>
                </a:solidFill>
                <a:latin typeface="Urdu Typesetting" pitchFamily="66" charset="-78"/>
                <a:cs typeface="Urdu Typesetting" pitchFamily="66" charset="-78"/>
              </a:rPr>
              <a:t>Ek II – Teknik Dokümantasyon</a:t>
            </a:r>
            <a:endParaRPr sz="4000" dirty="0">
              <a:solidFill>
                <a:srgbClr val="FF0000"/>
              </a:solidFill>
              <a:latin typeface="Trebuchet MS"/>
              <a:cs typeface="Trebuchet MS"/>
            </a:endParaRPr>
          </a:p>
        </p:txBody>
      </p:sp>
      <p:sp>
        <p:nvSpPr>
          <p:cNvPr id="13" name="object 3"/>
          <p:cNvSpPr txBox="1">
            <a:spLocks noGrp="1"/>
          </p:cNvSpPr>
          <p:nvPr>
            <p:ph idx="1"/>
          </p:nvPr>
        </p:nvSpPr>
        <p:spPr>
          <a:xfrm>
            <a:off x="1251609" y="1152907"/>
            <a:ext cx="10327325" cy="4771102"/>
          </a:xfrm>
          <a:prstGeom prst="rect">
            <a:avLst/>
          </a:prstGeom>
        </p:spPr>
        <p:txBody>
          <a:bodyPr vert="horz" wrap="square" lIns="0" tIns="0" rIns="0" bIns="0" rtlCol="0">
            <a:noAutofit/>
          </a:bodyPr>
          <a:lstStyle/>
          <a:p>
            <a:pPr marL="12065" indent="0">
              <a:buNone/>
              <a:tabLst>
                <a:tab pos="376555" algn="l"/>
              </a:tabLst>
            </a:pPr>
            <a:r>
              <a:rPr lang="en-GB" sz="2200" spc="-15" dirty="0">
                <a:solidFill>
                  <a:schemeClr val="tx1"/>
                </a:solidFill>
                <a:latin typeface="Trebuchet MS"/>
              </a:rPr>
              <a:t>1. </a:t>
            </a:r>
            <a:r>
              <a:rPr lang="en-GB" sz="2200" spc="-15" dirty="0" err="1">
                <a:solidFill>
                  <a:schemeClr val="tx1"/>
                </a:solidFill>
                <a:latin typeface="Trebuchet MS"/>
              </a:rPr>
              <a:t>Varyantlari</a:t>
            </a:r>
            <a:r>
              <a:rPr lang="en-GB" sz="2200" spc="-15" dirty="0">
                <a:solidFill>
                  <a:schemeClr val="tx1"/>
                </a:solidFill>
                <a:latin typeface="Trebuchet MS"/>
              </a:rPr>
              <a:t> </a:t>
            </a:r>
            <a:r>
              <a:rPr lang="en-GB" sz="2200" spc="-15" dirty="0" err="1">
                <a:solidFill>
                  <a:schemeClr val="tx1"/>
                </a:solidFill>
                <a:latin typeface="Trebuchet MS"/>
              </a:rPr>
              <a:t>Ve</a:t>
            </a:r>
            <a:r>
              <a:rPr lang="en-GB" sz="2200" spc="-15" dirty="0">
                <a:solidFill>
                  <a:schemeClr val="tx1"/>
                </a:solidFill>
                <a:latin typeface="Trebuchet MS"/>
              </a:rPr>
              <a:t> </a:t>
            </a:r>
            <a:r>
              <a:rPr lang="en-GB" sz="2200" spc="-15" dirty="0" err="1">
                <a:solidFill>
                  <a:schemeClr val="tx1"/>
                </a:solidFill>
                <a:latin typeface="Trebuchet MS"/>
              </a:rPr>
              <a:t>Aksesuarlari</a:t>
            </a:r>
            <a:r>
              <a:rPr lang="en-GB" sz="2200" spc="-15" dirty="0">
                <a:solidFill>
                  <a:schemeClr val="tx1"/>
                </a:solidFill>
                <a:latin typeface="Trebuchet MS"/>
              </a:rPr>
              <a:t> </a:t>
            </a:r>
            <a:r>
              <a:rPr lang="en-GB" sz="2200" spc="-15" dirty="0" err="1">
                <a:solidFill>
                  <a:schemeClr val="tx1"/>
                </a:solidFill>
                <a:latin typeface="Trebuchet MS"/>
              </a:rPr>
              <a:t>Dahil</a:t>
            </a:r>
            <a:r>
              <a:rPr lang="en-GB" sz="2200" spc="-15" dirty="0">
                <a:solidFill>
                  <a:schemeClr val="tx1"/>
                </a:solidFill>
                <a:latin typeface="Trebuchet MS"/>
              </a:rPr>
              <a:t> </a:t>
            </a:r>
            <a:r>
              <a:rPr lang="en-GB" sz="2200" spc="-15" dirty="0" err="1">
                <a:solidFill>
                  <a:schemeClr val="tx1"/>
                </a:solidFill>
                <a:latin typeface="Trebuchet MS"/>
              </a:rPr>
              <a:t>Olmak</a:t>
            </a:r>
            <a:r>
              <a:rPr lang="en-GB" sz="2200" spc="-15" dirty="0">
                <a:solidFill>
                  <a:schemeClr val="tx1"/>
                </a:solidFill>
                <a:latin typeface="Trebuchet MS"/>
              </a:rPr>
              <a:t> </a:t>
            </a:r>
            <a:r>
              <a:rPr lang="en-GB" sz="2200" spc="-15" dirty="0" err="1">
                <a:solidFill>
                  <a:schemeClr val="tx1"/>
                </a:solidFill>
                <a:latin typeface="Trebuchet MS"/>
              </a:rPr>
              <a:t>Üzere</a:t>
            </a:r>
            <a:r>
              <a:rPr lang="en-GB" sz="2200" spc="-15" dirty="0">
                <a:solidFill>
                  <a:schemeClr val="tx1"/>
                </a:solidFill>
                <a:latin typeface="Trebuchet MS"/>
              </a:rPr>
              <a:t>, </a:t>
            </a:r>
            <a:r>
              <a:rPr lang="en-GB" sz="2200" spc="-15" dirty="0" err="1">
                <a:solidFill>
                  <a:schemeClr val="tx1"/>
                </a:solidFill>
                <a:latin typeface="Trebuchet MS"/>
              </a:rPr>
              <a:t>Cihaz</a:t>
            </a:r>
            <a:r>
              <a:rPr lang="en-GB" sz="2200" spc="-15" dirty="0">
                <a:solidFill>
                  <a:schemeClr val="tx1"/>
                </a:solidFill>
                <a:latin typeface="Trebuchet MS"/>
              </a:rPr>
              <a:t> </a:t>
            </a:r>
            <a:r>
              <a:rPr lang="en-GB" sz="2200" spc="-15" dirty="0" err="1">
                <a:solidFill>
                  <a:schemeClr val="tx1"/>
                </a:solidFill>
                <a:latin typeface="Trebuchet MS"/>
              </a:rPr>
              <a:t>Tanimi</a:t>
            </a:r>
            <a:r>
              <a:rPr lang="en-GB" sz="2200" spc="-15" dirty="0">
                <a:solidFill>
                  <a:schemeClr val="tx1"/>
                </a:solidFill>
                <a:latin typeface="Trebuchet MS"/>
              </a:rPr>
              <a:t> </a:t>
            </a:r>
            <a:r>
              <a:rPr lang="en-GB" sz="2200" spc="-15" dirty="0" err="1">
                <a:solidFill>
                  <a:schemeClr val="tx1"/>
                </a:solidFill>
                <a:latin typeface="Trebuchet MS"/>
              </a:rPr>
              <a:t>Ve</a:t>
            </a:r>
            <a:r>
              <a:rPr lang="en-GB" sz="2200" spc="-15" dirty="0">
                <a:solidFill>
                  <a:schemeClr val="tx1"/>
                </a:solidFill>
                <a:latin typeface="Trebuchet MS"/>
              </a:rPr>
              <a:t> </a:t>
            </a:r>
            <a:r>
              <a:rPr lang="en-GB" sz="2200" spc="-15" dirty="0" err="1">
                <a:solidFill>
                  <a:schemeClr val="tx1"/>
                </a:solidFill>
                <a:latin typeface="Trebuchet MS"/>
              </a:rPr>
              <a:t>Spesifikasyonlari</a:t>
            </a:r>
            <a:endParaRPr lang="en-GB" sz="2200" spc="-15" dirty="0">
              <a:solidFill>
                <a:schemeClr val="tx1"/>
              </a:solidFill>
              <a:latin typeface="Trebuchet MS"/>
            </a:endParaRPr>
          </a:p>
          <a:p>
            <a:pPr marL="12065" indent="0">
              <a:buNone/>
              <a:tabLst>
                <a:tab pos="376555" algn="l"/>
              </a:tabLst>
            </a:pPr>
            <a:r>
              <a:rPr lang="en-GB" sz="2200" spc="-15" dirty="0">
                <a:solidFill>
                  <a:schemeClr val="tx1"/>
                </a:solidFill>
                <a:latin typeface="Trebuchet MS"/>
              </a:rPr>
              <a:t>1.1. </a:t>
            </a:r>
            <a:r>
              <a:rPr lang="en-GB" sz="2200" spc="-15" dirty="0" err="1">
                <a:solidFill>
                  <a:schemeClr val="tx1"/>
                </a:solidFill>
                <a:latin typeface="Trebuchet MS"/>
              </a:rPr>
              <a:t>Cihaz</a:t>
            </a:r>
            <a:r>
              <a:rPr lang="en-GB" sz="2200" spc="-15" dirty="0">
                <a:solidFill>
                  <a:schemeClr val="tx1"/>
                </a:solidFill>
                <a:latin typeface="Trebuchet MS"/>
              </a:rPr>
              <a:t> </a:t>
            </a:r>
            <a:r>
              <a:rPr lang="en-GB" sz="2200" spc="-15" dirty="0" err="1">
                <a:solidFill>
                  <a:schemeClr val="tx1"/>
                </a:solidFill>
                <a:latin typeface="Trebuchet MS"/>
              </a:rPr>
              <a:t>tanımı</a:t>
            </a:r>
            <a:r>
              <a:rPr lang="en-GB" sz="2200" spc="-15" dirty="0">
                <a:solidFill>
                  <a:schemeClr val="tx1"/>
                </a:solidFill>
                <a:latin typeface="Trebuchet MS"/>
              </a:rPr>
              <a:t> </a:t>
            </a:r>
            <a:r>
              <a:rPr lang="en-GB" sz="2200" spc="-15" dirty="0" err="1">
                <a:solidFill>
                  <a:schemeClr val="tx1"/>
                </a:solidFill>
                <a:latin typeface="Trebuchet MS"/>
              </a:rPr>
              <a:t>ve</a:t>
            </a:r>
            <a:r>
              <a:rPr lang="en-GB" sz="2200" spc="-15" dirty="0">
                <a:solidFill>
                  <a:schemeClr val="tx1"/>
                </a:solidFill>
                <a:latin typeface="Trebuchet MS"/>
              </a:rPr>
              <a:t> </a:t>
            </a:r>
            <a:r>
              <a:rPr lang="en-GB" sz="2200" spc="-15" dirty="0" err="1">
                <a:solidFill>
                  <a:schemeClr val="tx1"/>
                </a:solidFill>
                <a:latin typeface="Trebuchet MS"/>
              </a:rPr>
              <a:t>spesifikasyonları</a:t>
            </a:r>
            <a:endParaRPr lang="tr-TR" sz="2200" spc="-15" dirty="0">
              <a:solidFill>
                <a:schemeClr val="tx1"/>
              </a:solidFill>
              <a:latin typeface="Trebuchet MS"/>
            </a:endParaRPr>
          </a:p>
          <a:p>
            <a:pPr marL="12065" indent="0">
              <a:buNone/>
              <a:tabLst>
                <a:tab pos="376555" algn="l"/>
              </a:tabLst>
            </a:pPr>
            <a:r>
              <a:rPr lang="en-GB" sz="2200" spc="-15" dirty="0">
                <a:solidFill>
                  <a:schemeClr val="tx1"/>
                </a:solidFill>
                <a:latin typeface="Trebuchet MS"/>
              </a:rPr>
              <a:t>(g) </a:t>
            </a:r>
            <a:r>
              <a:rPr lang="en-GB" sz="2200" spc="-15" dirty="0" err="1">
                <a:solidFill>
                  <a:srgbClr val="FF0000"/>
                </a:solidFill>
                <a:latin typeface="Trebuchet MS"/>
              </a:rPr>
              <a:t>yeni</a:t>
            </a:r>
            <a:r>
              <a:rPr lang="en-GB" sz="2200" spc="-15" dirty="0">
                <a:solidFill>
                  <a:srgbClr val="FF0000"/>
                </a:solidFill>
                <a:latin typeface="Trebuchet MS"/>
              </a:rPr>
              <a:t> </a:t>
            </a:r>
            <a:r>
              <a:rPr lang="en-GB" sz="2200" spc="-15" dirty="0" err="1">
                <a:solidFill>
                  <a:srgbClr val="FF0000"/>
                </a:solidFill>
                <a:latin typeface="Trebuchet MS"/>
              </a:rPr>
              <a:t>özellikler</a:t>
            </a:r>
            <a:r>
              <a:rPr lang="en-GB" sz="2200" spc="-15" dirty="0">
                <a:solidFill>
                  <a:srgbClr val="FF0000"/>
                </a:solidFill>
                <a:latin typeface="Trebuchet MS"/>
              </a:rPr>
              <a:t> </a:t>
            </a:r>
            <a:r>
              <a:rPr lang="en-GB" sz="2200" spc="-15" dirty="0" err="1">
                <a:solidFill>
                  <a:srgbClr val="FF0000"/>
                </a:solidFill>
                <a:latin typeface="Trebuchet MS"/>
              </a:rPr>
              <a:t>ile</a:t>
            </a:r>
            <a:r>
              <a:rPr lang="en-GB" sz="2200" spc="-15" dirty="0">
                <a:solidFill>
                  <a:srgbClr val="FF0000"/>
                </a:solidFill>
                <a:latin typeface="Trebuchet MS"/>
              </a:rPr>
              <a:t> </a:t>
            </a:r>
            <a:r>
              <a:rPr lang="en-GB" sz="2200" spc="-15" dirty="0" err="1">
                <a:solidFill>
                  <a:srgbClr val="FF0000"/>
                </a:solidFill>
                <a:latin typeface="Trebuchet MS"/>
              </a:rPr>
              <a:t>ilgili</a:t>
            </a:r>
            <a:r>
              <a:rPr lang="en-GB" sz="2200" spc="-15" dirty="0">
                <a:solidFill>
                  <a:srgbClr val="FF0000"/>
                </a:solidFill>
                <a:latin typeface="Trebuchet MS"/>
              </a:rPr>
              <a:t> </a:t>
            </a:r>
            <a:r>
              <a:rPr lang="en-GB" sz="2200" spc="-15" dirty="0" err="1">
                <a:solidFill>
                  <a:srgbClr val="FF0000"/>
                </a:solidFill>
                <a:latin typeface="Trebuchet MS"/>
              </a:rPr>
              <a:t>bir</a:t>
            </a:r>
            <a:r>
              <a:rPr lang="en-GB" sz="2200" spc="-15" dirty="0">
                <a:solidFill>
                  <a:srgbClr val="FF0000"/>
                </a:solidFill>
                <a:latin typeface="Trebuchet MS"/>
              </a:rPr>
              <a:t> </a:t>
            </a:r>
            <a:r>
              <a:rPr lang="en-GB" sz="2200" spc="-15" dirty="0" err="1">
                <a:solidFill>
                  <a:srgbClr val="FF0000"/>
                </a:solidFill>
                <a:latin typeface="Trebuchet MS"/>
              </a:rPr>
              <a:t>açıklama</a:t>
            </a:r>
            <a:r>
              <a:rPr lang="en-GB" sz="2200" spc="-15" dirty="0">
                <a:solidFill>
                  <a:schemeClr val="tx1"/>
                </a:solidFill>
                <a:latin typeface="Trebuchet MS"/>
              </a:rPr>
              <a:t>;</a:t>
            </a:r>
          </a:p>
          <a:p>
            <a:pPr marL="12065" indent="0">
              <a:buNone/>
              <a:tabLst>
                <a:tab pos="376555" algn="l"/>
              </a:tabLst>
            </a:pPr>
            <a:r>
              <a:rPr lang="en-GB" sz="2200" spc="-15" dirty="0">
                <a:solidFill>
                  <a:schemeClr val="tx1"/>
                </a:solidFill>
                <a:latin typeface="Trebuchet MS"/>
              </a:rPr>
              <a:t>(h) </a:t>
            </a:r>
            <a:r>
              <a:rPr lang="en-GB" sz="2200" spc="-15" dirty="0" err="1">
                <a:solidFill>
                  <a:schemeClr val="tx1"/>
                </a:solidFill>
                <a:latin typeface="Trebuchet MS"/>
              </a:rPr>
              <a:t>cihazla</a:t>
            </a:r>
            <a:r>
              <a:rPr lang="en-GB" sz="2200" spc="-15" dirty="0">
                <a:solidFill>
                  <a:schemeClr val="tx1"/>
                </a:solidFill>
                <a:latin typeface="Trebuchet MS"/>
              </a:rPr>
              <a:t> </a:t>
            </a:r>
            <a:r>
              <a:rPr lang="en-GB" sz="2200" spc="-15" dirty="0" err="1">
                <a:solidFill>
                  <a:schemeClr val="tx1"/>
                </a:solidFill>
                <a:latin typeface="Trebuchet MS"/>
              </a:rPr>
              <a:t>birlikte</a:t>
            </a:r>
            <a:r>
              <a:rPr lang="en-GB" sz="2200" spc="-15" dirty="0">
                <a:solidFill>
                  <a:schemeClr val="tx1"/>
                </a:solidFill>
                <a:latin typeface="Trebuchet MS"/>
              </a:rPr>
              <a:t> </a:t>
            </a:r>
            <a:r>
              <a:rPr lang="en-GB" sz="2200" spc="-15" dirty="0" err="1">
                <a:solidFill>
                  <a:schemeClr val="tx1"/>
                </a:solidFill>
                <a:latin typeface="Trebuchet MS"/>
              </a:rPr>
              <a:t>kullanılması</a:t>
            </a:r>
            <a:r>
              <a:rPr lang="en-GB" sz="2200" spc="-15" dirty="0">
                <a:solidFill>
                  <a:schemeClr val="tx1"/>
                </a:solidFill>
                <a:latin typeface="Trebuchet MS"/>
              </a:rPr>
              <a:t> </a:t>
            </a:r>
            <a:r>
              <a:rPr lang="en-GB" sz="2200" spc="-15" dirty="0" err="1">
                <a:solidFill>
                  <a:schemeClr val="tx1"/>
                </a:solidFill>
                <a:latin typeface="Trebuchet MS"/>
              </a:rPr>
              <a:t>amaçlanan</a:t>
            </a:r>
            <a:r>
              <a:rPr lang="en-GB" sz="2200" spc="-15" dirty="0">
                <a:solidFill>
                  <a:schemeClr val="tx1"/>
                </a:solidFill>
                <a:latin typeface="Trebuchet MS"/>
              </a:rPr>
              <a:t>, </a:t>
            </a:r>
            <a:r>
              <a:rPr lang="tr-TR" sz="2200" spc="-15" dirty="0">
                <a:solidFill>
                  <a:schemeClr val="tx1"/>
                </a:solidFill>
                <a:latin typeface="Trebuchet MS"/>
              </a:rPr>
              <a:t>aksesuar veya diğer cihazların tanımı </a:t>
            </a:r>
            <a:r>
              <a:rPr lang="en-GB" sz="2200" spc="-15" dirty="0">
                <a:solidFill>
                  <a:schemeClr val="tx1"/>
                </a:solidFill>
                <a:latin typeface="Trebuchet MS"/>
              </a:rPr>
              <a:t>(</a:t>
            </a:r>
            <a:r>
              <a:rPr lang="en-GB" sz="2200" spc="-15" dirty="0" err="1">
                <a:solidFill>
                  <a:schemeClr val="tx1"/>
                </a:solidFill>
                <a:latin typeface="Trebuchet MS"/>
              </a:rPr>
              <a:t>i</a:t>
            </a:r>
            <a:r>
              <a:rPr lang="en-GB" sz="2200" spc="-15" dirty="0">
                <a:solidFill>
                  <a:schemeClr val="tx1"/>
                </a:solidFill>
                <a:latin typeface="Trebuchet MS"/>
              </a:rPr>
              <a:t>) </a:t>
            </a:r>
            <a:r>
              <a:rPr lang="en-GB" sz="2200" spc="-15" dirty="0" err="1">
                <a:solidFill>
                  <a:schemeClr val="tx1"/>
                </a:solidFill>
                <a:latin typeface="Trebuchet MS"/>
              </a:rPr>
              <a:t>piyasada</a:t>
            </a:r>
            <a:r>
              <a:rPr lang="en-GB" sz="2200" spc="-15" dirty="0">
                <a:solidFill>
                  <a:schemeClr val="tx1"/>
                </a:solidFill>
                <a:latin typeface="Trebuchet MS"/>
              </a:rPr>
              <a:t> </a:t>
            </a:r>
            <a:r>
              <a:rPr lang="en-GB" sz="2200" spc="-15" dirty="0" err="1">
                <a:solidFill>
                  <a:schemeClr val="tx1"/>
                </a:solidFill>
                <a:latin typeface="Trebuchet MS"/>
              </a:rPr>
              <a:t>bulundurulması</a:t>
            </a:r>
            <a:r>
              <a:rPr lang="en-GB" sz="2200" spc="-15" dirty="0">
                <a:solidFill>
                  <a:schemeClr val="tx1"/>
                </a:solidFill>
                <a:latin typeface="Trebuchet MS"/>
              </a:rPr>
              <a:t> </a:t>
            </a:r>
            <a:r>
              <a:rPr lang="en-GB" sz="2200" spc="-15" dirty="0" err="1">
                <a:solidFill>
                  <a:schemeClr val="tx1"/>
                </a:solidFill>
                <a:latin typeface="Trebuchet MS"/>
              </a:rPr>
              <a:t>amaçlanan</a:t>
            </a:r>
            <a:r>
              <a:rPr lang="en-GB" sz="2200" spc="-15" dirty="0">
                <a:solidFill>
                  <a:schemeClr val="tx1"/>
                </a:solidFill>
                <a:latin typeface="Trebuchet MS"/>
              </a:rPr>
              <a:t>, </a:t>
            </a:r>
            <a:r>
              <a:rPr lang="en-GB" sz="2200" spc="-15" dirty="0" err="1">
                <a:solidFill>
                  <a:srgbClr val="FF0000"/>
                </a:solidFill>
                <a:latin typeface="Trebuchet MS"/>
              </a:rPr>
              <a:t>cihazın</a:t>
            </a:r>
            <a:r>
              <a:rPr lang="en-GB" sz="2200" spc="-15" dirty="0">
                <a:solidFill>
                  <a:srgbClr val="FF0000"/>
                </a:solidFill>
                <a:latin typeface="Trebuchet MS"/>
              </a:rPr>
              <a:t> </a:t>
            </a:r>
            <a:r>
              <a:rPr lang="en-GB" sz="2200" spc="-15" dirty="0" err="1">
                <a:solidFill>
                  <a:srgbClr val="FF0000"/>
                </a:solidFill>
                <a:latin typeface="Trebuchet MS"/>
              </a:rPr>
              <a:t>çeşitli</a:t>
            </a:r>
            <a:r>
              <a:rPr lang="en-GB" sz="2200" spc="-15" dirty="0">
                <a:solidFill>
                  <a:srgbClr val="FF0000"/>
                </a:solidFill>
                <a:latin typeface="Trebuchet MS"/>
              </a:rPr>
              <a:t> </a:t>
            </a:r>
            <a:r>
              <a:rPr lang="en-GB" sz="2200" spc="-15" dirty="0" err="1">
                <a:solidFill>
                  <a:srgbClr val="FF0000"/>
                </a:solidFill>
                <a:latin typeface="Trebuchet MS"/>
              </a:rPr>
              <a:t>konfigürasyonlarının</a:t>
            </a:r>
            <a:r>
              <a:rPr lang="en-GB" sz="2200" spc="-15" dirty="0">
                <a:solidFill>
                  <a:srgbClr val="FF0000"/>
                </a:solidFill>
                <a:latin typeface="Trebuchet MS"/>
              </a:rPr>
              <a:t>/ </a:t>
            </a:r>
            <a:r>
              <a:rPr lang="en-GB" sz="2200" spc="-15" dirty="0" err="1">
                <a:solidFill>
                  <a:srgbClr val="FF0000"/>
                </a:solidFill>
                <a:latin typeface="Trebuchet MS"/>
              </a:rPr>
              <a:t>varyantlarının</a:t>
            </a:r>
            <a:r>
              <a:rPr lang="en-GB" sz="2200" spc="-15" dirty="0">
                <a:solidFill>
                  <a:srgbClr val="FF0000"/>
                </a:solidFill>
                <a:latin typeface="Trebuchet MS"/>
              </a:rPr>
              <a:t> </a:t>
            </a:r>
            <a:r>
              <a:rPr lang="en-GB" sz="2200" spc="-15" dirty="0" err="1">
                <a:solidFill>
                  <a:srgbClr val="FF0000"/>
                </a:solidFill>
                <a:latin typeface="Trebuchet MS"/>
              </a:rPr>
              <a:t>bir</a:t>
            </a:r>
            <a:r>
              <a:rPr lang="en-GB" sz="2200" spc="-15" dirty="0">
                <a:solidFill>
                  <a:srgbClr val="FF0000"/>
                </a:solidFill>
                <a:latin typeface="Trebuchet MS"/>
              </a:rPr>
              <a:t> </a:t>
            </a:r>
            <a:r>
              <a:rPr lang="en-GB" sz="2200" spc="-15" dirty="0" err="1">
                <a:solidFill>
                  <a:srgbClr val="FF0000"/>
                </a:solidFill>
                <a:latin typeface="Trebuchet MS"/>
              </a:rPr>
              <a:t>tanımı</a:t>
            </a:r>
            <a:r>
              <a:rPr lang="en-GB" sz="2200" spc="-15" dirty="0">
                <a:solidFill>
                  <a:srgbClr val="FF0000"/>
                </a:solidFill>
                <a:latin typeface="Trebuchet MS"/>
              </a:rPr>
              <a:t> </a:t>
            </a:r>
            <a:r>
              <a:rPr lang="en-GB" sz="2200" spc="-15" dirty="0" err="1">
                <a:solidFill>
                  <a:srgbClr val="FF0000"/>
                </a:solidFill>
                <a:latin typeface="Trebuchet MS"/>
              </a:rPr>
              <a:t>veya</a:t>
            </a:r>
            <a:r>
              <a:rPr lang="en-GB" sz="2200" spc="-15" dirty="0">
                <a:solidFill>
                  <a:srgbClr val="FF0000"/>
                </a:solidFill>
                <a:latin typeface="Trebuchet MS"/>
              </a:rPr>
              <a:t> tam </a:t>
            </a:r>
            <a:r>
              <a:rPr lang="en-GB" sz="2200" spc="-15" dirty="0" err="1">
                <a:solidFill>
                  <a:srgbClr val="FF0000"/>
                </a:solidFill>
                <a:latin typeface="Trebuchet MS"/>
              </a:rPr>
              <a:t>listesi</a:t>
            </a:r>
            <a:r>
              <a:rPr lang="en-GB" sz="2200" spc="-15" dirty="0">
                <a:solidFill>
                  <a:schemeClr val="tx1"/>
                </a:solidFill>
                <a:latin typeface="Trebuchet MS"/>
              </a:rPr>
              <a:t>;</a:t>
            </a:r>
          </a:p>
          <a:p>
            <a:pPr marL="12065" indent="0">
              <a:buNone/>
              <a:tabLst>
                <a:tab pos="376555" algn="l"/>
              </a:tabLst>
            </a:pPr>
            <a:r>
              <a:rPr lang="en-GB" sz="2200" spc="-15" dirty="0">
                <a:solidFill>
                  <a:schemeClr val="tx1"/>
                </a:solidFill>
                <a:latin typeface="Trebuchet MS"/>
              </a:rPr>
              <a:t>(j) </a:t>
            </a:r>
            <a:r>
              <a:rPr lang="en-GB" sz="2200" spc="-15" dirty="0" err="1">
                <a:solidFill>
                  <a:srgbClr val="FF0000"/>
                </a:solidFill>
                <a:latin typeface="Trebuchet MS"/>
              </a:rPr>
              <a:t>temel</a:t>
            </a:r>
            <a:r>
              <a:rPr lang="en-GB" sz="2200" spc="-15" dirty="0">
                <a:solidFill>
                  <a:srgbClr val="FF0000"/>
                </a:solidFill>
                <a:latin typeface="Trebuchet MS"/>
              </a:rPr>
              <a:t> </a:t>
            </a:r>
            <a:r>
              <a:rPr lang="en-GB" sz="2200" spc="-15" dirty="0" err="1">
                <a:solidFill>
                  <a:srgbClr val="FF0000"/>
                </a:solidFill>
                <a:latin typeface="Trebuchet MS"/>
              </a:rPr>
              <a:t>işlevsel</a:t>
            </a:r>
            <a:r>
              <a:rPr lang="en-GB" sz="2200" spc="-15" dirty="0">
                <a:solidFill>
                  <a:srgbClr val="FF0000"/>
                </a:solidFill>
                <a:latin typeface="Trebuchet MS"/>
              </a:rPr>
              <a:t> </a:t>
            </a:r>
            <a:r>
              <a:rPr lang="en-GB" sz="2200" spc="-15" dirty="0" err="1">
                <a:solidFill>
                  <a:srgbClr val="FF0000"/>
                </a:solidFill>
                <a:latin typeface="Trebuchet MS"/>
              </a:rPr>
              <a:t>ögelerin</a:t>
            </a:r>
            <a:r>
              <a:rPr lang="en-GB" sz="2200" spc="-15" dirty="0">
                <a:solidFill>
                  <a:schemeClr val="tx1"/>
                </a:solidFill>
                <a:latin typeface="Trebuchet MS"/>
              </a:rPr>
              <a:t>, </a:t>
            </a:r>
            <a:r>
              <a:rPr lang="en-GB" sz="2200" spc="-15" dirty="0" err="1">
                <a:solidFill>
                  <a:schemeClr val="tx1"/>
                </a:solidFill>
                <a:latin typeface="Trebuchet MS"/>
              </a:rPr>
              <a:t>örneğin</a:t>
            </a:r>
            <a:r>
              <a:rPr lang="en-GB" sz="2200" spc="-15" dirty="0">
                <a:solidFill>
                  <a:schemeClr val="tx1"/>
                </a:solidFill>
                <a:latin typeface="Trebuchet MS"/>
              </a:rPr>
              <a:t>, </a:t>
            </a:r>
            <a:r>
              <a:rPr lang="en-GB" sz="2200" spc="-15" dirty="0" err="1">
                <a:solidFill>
                  <a:srgbClr val="FF0000"/>
                </a:solidFill>
                <a:latin typeface="Trebuchet MS"/>
              </a:rPr>
              <a:t>parçalarının</a:t>
            </a:r>
            <a:r>
              <a:rPr lang="en-GB" sz="2200" spc="-15" dirty="0">
                <a:solidFill>
                  <a:srgbClr val="FF0000"/>
                </a:solidFill>
                <a:latin typeface="Trebuchet MS"/>
              </a:rPr>
              <a:t>/</a:t>
            </a:r>
            <a:r>
              <a:rPr lang="en-GB" sz="2200" spc="-15" dirty="0" err="1">
                <a:solidFill>
                  <a:srgbClr val="FF0000"/>
                </a:solidFill>
                <a:latin typeface="Trebuchet MS"/>
              </a:rPr>
              <a:t>bileşenlerinin</a:t>
            </a:r>
            <a:r>
              <a:rPr lang="en-GB" sz="2200" spc="-15" dirty="0">
                <a:solidFill>
                  <a:srgbClr val="FF0000"/>
                </a:solidFill>
                <a:latin typeface="Trebuchet MS"/>
              </a:rPr>
              <a:t> </a:t>
            </a:r>
            <a:r>
              <a:rPr lang="en-GB" sz="2200" spc="-15" dirty="0">
                <a:solidFill>
                  <a:schemeClr val="tx1"/>
                </a:solidFill>
                <a:latin typeface="Trebuchet MS"/>
              </a:rPr>
              <a:t>(</a:t>
            </a:r>
            <a:r>
              <a:rPr lang="en-GB" sz="2200" spc="-15" dirty="0" err="1">
                <a:solidFill>
                  <a:schemeClr val="tx1"/>
                </a:solidFill>
                <a:latin typeface="Trebuchet MS"/>
              </a:rPr>
              <a:t>uygun</a:t>
            </a:r>
            <a:r>
              <a:rPr lang="en-GB" sz="2200" spc="-15" dirty="0">
                <a:solidFill>
                  <a:schemeClr val="tx1"/>
                </a:solidFill>
                <a:latin typeface="Trebuchet MS"/>
              </a:rPr>
              <a:t> </a:t>
            </a:r>
            <a:r>
              <a:rPr lang="en-GB" sz="2200" spc="-15" dirty="0" err="1">
                <a:solidFill>
                  <a:schemeClr val="tx1"/>
                </a:solidFill>
                <a:latin typeface="Trebuchet MS"/>
              </a:rPr>
              <a:t>görüldüğü</a:t>
            </a:r>
            <a:r>
              <a:rPr lang="en-GB" sz="2200" spc="-15" dirty="0">
                <a:solidFill>
                  <a:schemeClr val="tx1"/>
                </a:solidFill>
                <a:latin typeface="Trebuchet MS"/>
              </a:rPr>
              <a:t> </a:t>
            </a:r>
            <a:r>
              <a:rPr lang="en-GB" sz="2200" spc="-15" dirty="0" err="1">
                <a:solidFill>
                  <a:schemeClr val="tx1"/>
                </a:solidFill>
                <a:latin typeface="Trebuchet MS"/>
              </a:rPr>
              <a:t>takdirde</a:t>
            </a:r>
            <a:r>
              <a:rPr lang="en-GB" sz="2200" spc="-15" dirty="0">
                <a:solidFill>
                  <a:schemeClr val="tx1"/>
                </a:solidFill>
                <a:latin typeface="Trebuchet MS"/>
              </a:rPr>
              <a:t> </a:t>
            </a:r>
            <a:r>
              <a:rPr lang="en-GB" sz="2200" spc="-15" dirty="0" err="1">
                <a:solidFill>
                  <a:schemeClr val="tx1"/>
                </a:solidFill>
                <a:latin typeface="Trebuchet MS"/>
              </a:rPr>
              <a:t>yazılım</a:t>
            </a:r>
            <a:r>
              <a:rPr lang="en-GB" sz="2200" spc="-15" dirty="0">
                <a:solidFill>
                  <a:schemeClr val="tx1"/>
                </a:solidFill>
                <a:latin typeface="Trebuchet MS"/>
              </a:rPr>
              <a:t> </a:t>
            </a:r>
            <a:r>
              <a:rPr lang="en-GB" sz="2200" spc="-15" dirty="0" err="1">
                <a:solidFill>
                  <a:schemeClr val="tx1"/>
                </a:solidFill>
                <a:latin typeface="Trebuchet MS"/>
              </a:rPr>
              <a:t>dahil</a:t>
            </a:r>
            <a:r>
              <a:rPr lang="en-GB" sz="2200" spc="-15" dirty="0">
                <a:solidFill>
                  <a:schemeClr val="tx1"/>
                </a:solidFill>
                <a:latin typeface="Trebuchet MS"/>
              </a:rPr>
              <a:t> </a:t>
            </a:r>
            <a:r>
              <a:rPr lang="en-GB" sz="2200" spc="-15" dirty="0" err="1">
                <a:solidFill>
                  <a:schemeClr val="tx1"/>
                </a:solidFill>
                <a:latin typeface="Trebuchet MS"/>
              </a:rPr>
              <a:t>olmak</a:t>
            </a:r>
            <a:r>
              <a:rPr lang="en-GB" sz="2200" spc="-15" dirty="0">
                <a:solidFill>
                  <a:schemeClr val="tx1"/>
                </a:solidFill>
                <a:latin typeface="Trebuchet MS"/>
              </a:rPr>
              <a:t> </a:t>
            </a:r>
            <a:r>
              <a:rPr lang="en-GB" sz="2200" spc="-15" dirty="0" err="1">
                <a:solidFill>
                  <a:schemeClr val="tx1"/>
                </a:solidFill>
                <a:latin typeface="Trebuchet MS"/>
              </a:rPr>
              <a:t>üzere</a:t>
            </a:r>
            <a:r>
              <a:rPr lang="en-GB" sz="2200" spc="-15" dirty="0">
                <a:solidFill>
                  <a:schemeClr val="tx1"/>
                </a:solidFill>
                <a:latin typeface="Trebuchet MS"/>
              </a:rPr>
              <a:t>), </a:t>
            </a:r>
            <a:r>
              <a:rPr lang="en-GB" sz="2200" spc="-15" dirty="0" err="1">
                <a:solidFill>
                  <a:srgbClr val="FF0000"/>
                </a:solidFill>
                <a:latin typeface="Trebuchet MS"/>
              </a:rPr>
              <a:t>formülasyonunun</a:t>
            </a:r>
            <a:r>
              <a:rPr lang="en-GB" sz="2200" spc="-15" dirty="0">
                <a:solidFill>
                  <a:srgbClr val="FF0000"/>
                </a:solidFill>
                <a:latin typeface="Trebuchet MS"/>
              </a:rPr>
              <a:t>, </a:t>
            </a:r>
            <a:r>
              <a:rPr lang="en-GB" sz="2200" spc="-15" dirty="0" err="1">
                <a:solidFill>
                  <a:srgbClr val="FF0000"/>
                </a:solidFill>
                <a:latin typeface="Trebuchet MS"/>
              </a:rPr>
              <a:t>bileşiminin</a:t>
            </a:r>
            <a:r>
              <a:rPr lang="en-GB" sz="2200" spc="-15" dirty="0">
                <a:solidFill>
                  <a:srgbClr val="FF0000"/>
                </a:solidFill>
                <a:latin typeface="Trebuchet MS"/>
              </a:rPr>
              <a:t>, </a:t>
            </a:r>
            <a:r>
              <a:rPr lang="en-GB" sz="2200" spc="-15" dirty="0" err="1">
                <a:solidFill>
                  <a:srgbClr val="FF0000"/>
                </a:solidFill>
                <a:latin typeface="Trebuchet MS"/>
              </a:rPr>
              <a:t>işlevselliğinin</a:t>
            </a:r>
            <a:r>
              <a:rPr lang="en-GB" sz="2200" spc="-15" dirty="0">
                <a:solidFill>
                  <a:srgbClr val="FF0000"/>
                </a:solidFill>
                <a:latin typeface="Trebuchet MS"/>
              </a:rPr>
              <a:t> </a:t>
            </a:r>
            <a:r>
              <a:rPr lang="en-GB" sz="2200" spc="-15" dirty="0" err="1">
                <a:solidFill>
                  <a:srgbClr val="FF0000"/>
                </a:solidFill>
                <a:latin typeface="Trebuchet MS"/>
              </a:rPr>
              <a:t>ve</a:t>
            </a:r>
            <a:r>
              <a:rPr lang="en-GB" sz="2200" spc="-15" dirty="0">
                <a:solidFill>
                  <a:srgbClr val="FF0000"/>
                </a:solidFill>
                <a:latin typeface="Trebuchet MS"/>
              </a:rPr>
              <a:t> </a:t>
            </a:r>
            <a:r>
              <a:rPr lang="en-GB" sz="2200" spc="-15" dirty="0" err="1">
                <a:solidFill>
                  <a:srgbClr val="FF0000"/>
                </a:solidFill>
                <a:latin typeface="Trebuchet MS"/>
              </a:rPr>
              <a:t>ilgili</a:t>
            </a:r>
            <a:r>
              <a:rPr lang="en-GB" sz="2200" spc="-15" dirty="0">
                <a:solidFill>
                  <a:srgbClr val="FF0000"/>
                </a:solidFill>
                <a:latin typeface="Trebuchet MS"/>
              </a:rPr>
              <a:t> </a:t>
            </a:r>
            <a:r>
              <a:rPr lang="en-GB" sz="2200" spc="-15" dirty="0" err="1">
                <a:solidFill>
                  <a:srgbClr val="FF0000"/>
                </a:solidFill>
                <a:latin typeface="Trebuchet MS"/>
              </a:rPr>
              <a:t>olduğu</a:t>
            </a:r>
            <a:r>
              <a:rPr lang="en-GB" sz="2200" spc="-15" dirty="0">
                <a:solidFill>
                  <a:srgbClr val="FF0000"/>
                </a:solidFill>
                <a:latin typeface="Trebuchet MS"/>
              </a:rPr>
              <a:t> </a:t>
            </a:r>
            <a:r>
              <a:rPr lang="en-GB" sz="2200" spc="-15" dirty="0" err="1">
                <a:solidFill>
                  <a:srgbClr val="FF0000"/>
                </a:solidFill>
                <a:latin typeface="Trebuchet MS"/>
              </a:rPr>
              <a:t>yerde</a:t>
            </a:r>
            <a:r>
              <a:rPr lang="en-GB" sz="2200" spc="-15" dirty="0">
                <a:solidFill>
                  <a:srgbClr val="FF0000"/>
                </a:solidFill>
                <a:latin typeface="Trebuchet MS"/>
              </a:rPr>
              <a:t> </a:t>
            </a:r>
            <a:r>
              <a:rPr lang="en-GB" sz="2200" spc="-15" dirty="0" err="1">
                <a:solidFill>
                  <a:srgbClr val="FF0000"/>
                </a:solidFill>
                <a:latin typeface="Trebuchet MS"/>
              </a:rPr>
              <a:t>niteliksel</a:t>
            </a:r>
            <a:r>
              <a:rPr lang="en-GB" sz="2200" spc="-15" dirty="0">
                <a:solidFill>
                  <a:srgbClr val="FF0000"/>
                </a:solidFill>
                <a:latin typeface="Trebuchet MS"/>
              </a:rPr>
              <a:t> </a:t>
            </a:r>
            <a:r>
              <a:rPr lang="en-GB" sz="2200" spc="-15" dirty="0" err="1">
                <a:solidFill>
                  <a:srgbClr val="FF0000"/>
                </a:solidFill>
                <a:latin typeface="Trebuchet MS"/>
              </a:rPr>
              <a:t>ve</a:t>
            </a:r>
            <a:r>
              <a:rPr lang="en-GB" sz="2200" spc="-15" dirty="0">
                <a:solidFill>
                  <a:srgbClr val="FF0000"/>
                </a:solidFill>
                <a:latin typeface="Trebuchet MS"/>
              </a:rPr>
              <a:t> </a:t>
            </a:r>
            <a:r>
              <a:rPr lang="en-GB" sz="2200" spc="-15" dirty="0" err="1">
                <a:solidFill>
                  <a:srgbClr val="FF0000"/>
                </a:solidFill>
                <a:latin typeface="Trebuchet MS"/>
              </a:rPr>
              <a:t>niceliksel</a:t>
            </a:r>
            <a:r>
              <a:rPr lang="en-GB" sz="2200" spc="-15" dirty="0">
                <a:solidFill>
                  <a:srgbClr val="FF0000"/>
                </a:solidFill>
                <a:latin typeface="Trebuchet MS"/>
              </a:rPr>
              <a:t> </a:t>
            </a:r>
            <a:r>
              <a:rPr lang="en-GB" sz="2200" spc="-15" dirty="0" err="1">
                <a:solidFill>
                  <a:srgbClr val="FF0000"/>
                </a:solidFill>
                <a:latin typeface="Trebuchet MS"/>
              </a:rPr>
              <a:t>yapısının</a:t>
            </a:r>
            <a:r>
              <a:rPr lang="en-GB" sz="2200" spc="-15" dirty="0">
                <a:solidFill>
                  <a:srgbClr val="FF0000"/>
                </a:solidFill>
                <a:latin typeface="Trebuchet MS"/>
              </a:rPr>
              <a:t>, </a:t>
            </a:r>
            <a:r>
              <a:rPr lang="en-GB" sz="2200" spc="-15" dirty="0" err="1">
                <a:solidFill>
                  <a:srgbClr val="FF0000"/>
                </a:solidFill>
                <a:latin typeface="Trebuchet MS"/>
              </a:rPr>
              <a:t>genel</a:t>
            </a:r>
            <a:r>
              <a:rPr lang="en-GB" sz="2200" spc="-15" dirty="0">
                <a:solidFill>
                  <a:srgbClr val="FF0000"/>
                </a:solidFill>
                <a:latin typeface="Trebuchet MS"/>
              </a:rPr>
              <a:t> </a:t>
            </a:r>
            <a:r>
              <a:rPr lang="en-GB" sz="2200" spc="-15" dirty="0" err="1">
                <a:solidFill>
                  <a:srgbClr val="FF0000"/>
                </a:solidFill>
                <a:latin typeface="Trebuchet MS"/>
              </a:rPr>
              <a:t>bir</a:t>
            </a:r>
            <a:r>
              <a:rPr lang="en-GB" sz="2200" spc="-15" dirty="0">
                <a:solidFill>
                  <a:srgbClr val="FF0000"/>
                </a:solidFill>
                <a:latin typeface="Trebuchet MS"/>
              </a:rPr>
              <a:t> </a:t>
            </a:r>
            <a:r>
              <a:rPr lang="en-GB" sz="2200" spc="-15" dirty="0" err="1">
                <a:solidFill>
                  <a:srgbClr val="FF0000"/>
                </a:solidFill>
                <a:latin typeface="Trebuchet MS"/>
              </a:rPr>
              <a:t>tanımı</a:t>
            </a:r>
            <a:r>
              <a:rPr lang="en-GB" sz="2200" spc="-15" dirty="0">
                <a:solidFill>
                  <a:schemeClr val="tx1"/>
                </a:solidFill>
                <a:latin typeface="Trebuchet MS"/>
              </a:rPr>
              <a:t>. </a:t>
            </a:r>
            <a:r>
              <a:rPr lang="en-GB" sz="2200" spc="-15" dirty="0" err="1">
                <a:solidFill>
                  <a:schemeClr val="tx1"/>
                </a:solidFill>
                <a:latin typeface="Trebuchet MS"/>
              </a:rPr>
              <a:t>Uygun</a:t>
            </a:r>
            <a:r>
              <a:rPr lang="en-GB" sz="2200" spc="-15" dirty="0">
                <a:solidFill>
                  <a:schemeClr val="tx1"/>
                </a:solidFill>
                <a:latin typeface="Trebuchet MS"/>
              </a:rPr>
              <a:t> </a:t>
            </a:r>
            <a:r>
              <a:rPr lang="en-GB" sz="2200" spc="-15" dirty="0" err="1">
                <a:solidFill>
                  <a:schemeClr val="tx1"/>
                </a:solidFill>
                <a:latin typeface="Trebuchet MS"/>
              </a:rPr>
              <a:t>olduğu</a:t>
            </a:r>
            <a:r>
              <a:rPr lang="en-GB" sz="2200" spc="-15" dirty="0">
                <a:solidFill>
                  <a:schemeClr val="tx1"/>
                </a:solidFill>
                <a:latin typeface="Trebuchet MS"/>
              </a:rPr>
              <a:t> </a:t>
            </a:r>
            <a:r>
              <a:rPr lang="en-GB" sz="2200" spc="-15" dirty="0" err="1">
                <a:solidFill>
                  <a:schemeClr val="tx1"/>
                </a:solidFill>
                <a:latin typeface="Trebuchet MS"/>
              </a:rPr>
              <a:t>hallerde</a:t>
            </a:r>
            <a:r>
              <a:rPr lang="en-GB" sz="2200" spc="-15" dirty="0">
                <a:solidFill>
                  <a:schemeClr val="tx1"/>
                </a:solidFill>
                <a:latin typeface="Trebuchet MS"/>
              </a:rPr>
              <a:t>, </a:t>
            </a:r>
            <a:r>
              <a:rPr lang="en-GB" sz="2200" spc="-15" dirty="0" err="1">
                <a:solidFill>
                  <a:schemeClr val="tx1"/>
                </a:solidFill>
                <a:latin typeface="Trebuchet MS"/>
              </a:rPr>
              <a:t>bu</a:t>
            </a:r>
            <a:r>
              <a:rPr lang="en-GB" sz="2200" spc="-15" dirty="0">
                <a:solidFill>
                  <a:schemeClr val="tx1"/>
                </a:solidFill>
                <a:latin typeface="Trebuchet MS"/>
              </a:rPr>
              <a:t> </a:t>
            </a:r>
            <a:r>
              <a:rPr lang="en-GB" sz="2200" spc="-15" dirty="0" err="1">
                <a:solidFill>
                  <a:schemeClr val="tx1"/>
                </a:solidFill>
                <a:latin typeface="Trebuchet MS"/>
              </a:rPr>
              <a:t>tanım</a:t>
            </a:r>
            <a:r>
              <a:rPr lang="en-GB" sz="2200" spc="-15" dirty="0">
                <a:solidFill>
                  <a:schemeClr val="tx1"/>
                </a:solidFill>
                <a:latin typeface="Trebuchet MS"/>
              </a:rPr>
              <a:t>; </a:t>
            </a:r>
            <a:r>
              <a:rPr lang="en-GB" sz="2200" spc="-15" dirty="0" err="1">
                <a:solidFill>
                  <a:schemeClr val="tx1"/>
                </a:solidFill>
                <a:latin typeface="Trebuchet MS"/>
              </a:rPr>
              <a:t>çizimleri</a:t>
            </a:r>
            <a:r>
              <a:rPr lang="en-GB" sz="2200" spc="-15" dirty="0">
                <a:solidFill>
                  <a:schemeClr val="tx1"/>
                </a:solidFill>
                <a:latin typeface="Trebuchet MS"/>
              </a:rPr>
              <a:t> </a:t>
            </a:r>
            <a:r>
              <a:rPr lang="en-GB" sz="2200" spc="-15" dirty="0" err="1">
                <a:solidFill>
                  <a:schemeClr val="tx1"/>
                </a:solidFill>
                <a:latin typeface="Trebuchet MS"/>
              </a:rPr>
              <a:t>ve</a:t>
            </a:r>
            <a:r>
              <a:rPr lang="en-GB" sz="2200" spc="-15" dirty="0">
                <a:solidFill>
                  <a:schemeClr val="tx1"/>
                </a:solidFill>
                <a:latin typeface="Trebuchet MS"/>
              </a:rPr>
              <a:t> </a:t>
            </a:r>
            <a:r>
              <a:rPr lang="en-GB" sz="2200" spc="-15" dirty="0" err="1">
                <a:solidFill>
                  <a:schemeClr val="tx1"/>
                </a:solidFill>
                <a:latin typeface="Trebuchet MS"/>
              </a:rPr>
              <a:t>diyagramları</a:t>
            </a:r>
            <a:r>
              <a:rPr lang="en-GB" sz="2200" spc="-15" dirty="0">
                <a:solidFill>
                  <a:schemeClr val="tx1"/>
                </a:solidFill>
                <a:latin typeface="Trebuchet MS"/>
              </a:rPr>
              <a:t> </a:t>
            </a:r>
            <a:r>
              <a:rPr lang="en-GB" sz="2200" spc="-15" dirty="0" err="1">
                <a:solidFill>
                  <a:schemeClr val="tx1"/>
                </a:solidFill>
                <a:latin typeface="Trebuchet MS"/>
              </a:rPr>
              <a:t>anlamak</a:t>
            </a:r>
            <a:r>
              <a:rPr lang="en-GB" sz="2200" spc="-15" dirty="0">
                <a:solidFill>
                  <a:schemeClr val="tx1"/>
                </a:solidFill>
                <a:latin typeface="Trebuchet MS"/>
              </a:rPr>
              <a:t> </a:t>
            </a:r>
            <a:r>
              <a:rPr lang="en-GB" sz="2200" spc="-15" dirty="0" err="1">
                <a:solidFill>
                  <a:schemeClr val="tx1"/>
                </a:solidFill>
                <a:latin typeface="Trebuchet MS"/>
              </a:rPr>
              <a:t>için</a:t>
            </a:r>
            <a:r>
              <a:rPr lang="en-GB" sz="2200" spc="-15" dirty="0">
                <a:solidFill>
                  <a:schemeClr val="tx1"/>
                </a:solidFill>
                <a:latin typeface="Trebuchet MS"/>
              </a:rPr>
              <a:t> </a:t>
            </a:r>
            <a:r>
              <a:rPr lang="en-GB" sz="2200" spc="-15" dirty="0" err="1">
                <a:solidFill>
                  <a:schemeClr val="tx1"/>
                </a:solidFill>
                <a:latin typeface="Trebuchet MS"/>
              </a:rPr>
              <a:t>yeterli</a:t>
            </a:r>
            <a:r>
              <a:rPr lang="en-GB" sz="2200" spc="-15" dirty="0">
                <a:solidFill>
                  <a:schemeClr val="tx1"/>
                </a:solidFill>
                <a:latin typeface="Trebuchet MS"/>
              </a:rPr>
              <a:t> </a:t>
            </a:r>
            <a:r>
              <a:rPr lang="en-GB" sz="2200" spc="-15" dirty="0" err="1">
                <a:solidFill>
                  <a:schemeClr val="tx1"/>
                </a:solidFill>
                <a:latin typeface="Trebuchet MS"/>
              </a:rPr>
              <a:t>açıklamalar</a:t>
            </a:r>
            <a:r>
              <a:rPr lang="en-GB" sz="2200" spc="-15" dirty="0">
                <a:solidFill>
                  <a:schemeClr val="tx1"/>
                </a:solidFill>
                <a:latin typeface="Trebuchet MS"/>
              </a:rPr>
              <a:t> </a:t>
            </a:r>
            <a:r>
              <a:rPr lang="en-GB" sz="2200" spc="-15" dirty="0" err="1">
                <a:solidFill>
                  <a:schemeClr val="tx1"/>
                </a:solidFill>
                <a:latin typeface="Trebuchet MS"/>
              </a:rPr>
              <a:t>dahil</a:t>
            </a:r>
            <a:r>
              <a:rPr lang="en-GB" sz="2200" spc="-15" dirty="0">
                <a:solidFill>
                  <a:schemeClr val="tx1"/>
                </a:solidFill>
                <a:latin typeface="Trebuchet MS"/>
              </a:rPr>
              <a:t> </a:t>
            </a:r>
            <a:r>
              <a:rPr lang="en-GB" sz="2200" spc="-15" dirty="0" err="1">
                <a:solidFill>
                  <a:schemeClr val="tx1"/>
                </a:solidFill>
                <a:latin typeface="Trebuchet MS"/>
              </a:rPr>
              <a:t>olmak</a:t>
            </a:r>
            <a:r>
              <a:rPr lang="en-GB" sz="2200" spc="-15" dirty="0">
                <a:solidFill>
                  <a:schemeClr val="tx1"/>
                </a:solidFill>
                <a:latin typeface="Trebuchet MS"/>
              </a:rPr>
              <a:t> </a:t>
            </a:r>
            <a:r>
              <a:rPr lang="en-GB" sz="2200" spc="-15" dirty="0" err="1">
                <a:solidFill>
                  <a:schemeClr val="tx1"/>
                </a:solidFill>
                <a:latin typeface="Trebuchet MS"/>
              </a:rPr>
              <a:t>üzere</a:t>
            </a:r>
            <a:r>
              <a:rPr lang="en-GB" sz="2200" spc="-15" dirty="0">
                <a:solidFill>
                  <a:schemeClr val="tx1"/>
                </a:solidFill>
                <a:latin typeface="Trebuchet MS"/>
              </a:rPr>
              <a:t>, </a:t>
            </a:r>
            <a:r>
              <a:rPr lang="en-GB" sz="2200" spc="-15" dirty="0" err="1">
                <a:solidFill>
                  <a:schemeClr val="tx1"/>
                </a:solidFill>
                <a:latin typeface="Trebuchet MS"/>
              </a:rPr>
              <a:t>önemli</a:t>
            </a:r>
            <a:r>
              <a:rPr lang="en-GB" sz="2200" spc="-15" dirty="0">
                <a:solidFill>
                  <a:schemeClr val="tx1"/>
                </a:solidFill>
                <a:latin typeface="Trebuchet MS"/>
              </a:rPr>
              <a:t> </a:t>
            </a:r>
            <a:r>
              <a:rPr lang="en-GB" sz="2200" spc="-15" dirty="0" err="1">
                <a:solidFill>
                  <a:schemeClr val="tx1"/>
                </a:solidFill>
                <a:latin typeface="Trebuchet MS"/>
              </a:rPr>
              <a:t>parçaları</a:t>
            </a:r>
            <a:r>
              <a:rPr lang="en-GB" sz="2200" spc="-15" dirty="0">
                <a:solidFill>
                  <a:schemeClr val="tx1"/>
                </a:solidFill>
                <a:latin typeface="Trebuchet MS"/>
              </a:rPr>
              <a:t>/</a:t>
            </a:r>
            <a:r>
              <a:rPr lang="en-GB" sz="2200" spc="-15" dirty="0" err="1">
                <a:solidFill>
                  <a:schemeClr val="tx1"/>
                </a:solidFill>
                <a:latin typeface="Trebuchet MS"/>
              </a:rPr>
              <a:t>bileşenleri</a:t>
            </a:r>
            <a:r>
              <a:rPr lang="en-GB" sz="2200" spc="-15" dirty="0">
                <a:solidFill>
                  <a:schemeClr val="tx1"/>
                </a:solidFill>
                <a:latin typeface="Trebuchet MS"/>
              </a:rPr>
              <a:t> </a:t>
            </a:r>
            <a:r>
              <a:rPr lang="en-GB" sz="2200" spc="-15" dirty="0" err="1">
                <a:solidFill>
                  <a:schemeClr val="tx1"/>
                </a:solidFill>
                <a:latin typeface="Trebuchet MS"/>
              </a:rPr>
              <a:t>açıkça</a:t>
            </a:r>
            <a:r>
              <a:rPr lang="en-GB" sz="2200" spc="-15" dirty="0">
                <a:solidFill>
                  <a:schemeClr val="tx1"/>
                </a:solidFill>
                <a:latin typeface="Trebuchet MS"/>
              </a:rPr>
              <a:t> </a:t>
            </a:r>
            <a:r>
              <a:rPr lang="en-GB" sz="2200" spc="-15" dirty="0" err="1">
                <a:solidFill>
                  <a:schemeClr val="tx1"/>
                </a:solidFill>
                <a:latin typeface="Trebuchet MS"/>
              </a:rPr>
              <a:t>gösteren</a:t>
            </a:r>
            <a:r>
              <a:rPr lang="en-GB" sz="2200" spc="-15" dirty="0">
                <a:solidFill>
                  <a:schemeClr val="tx1"/>
                </a:solidFill>
                <a:latin typeface="Trebuchet MS"/>
              </a:rPr>
              <a:t> </a:t>
            </a:r>
            <a:r>
              <a:rPr lang="en-GB" sz="2200" spc="-15" dirty="0" err="1">
                <a:solidFill>
                  <a:schemeClr val="tx1"/>
                </a:solidFill>
                <a:latin typeface="Trebuchet MS"/>
              </a:rPr>
              <a:t>etiketlenmiş</a:t>
            </a:r>
            <a:r>
              <a:rPr lang="en-GB" sz="2200" spc="-15" dirty="0">
                <a:solidFill>
                  <a:schemeClr val="tx1"/>
                </a:solidFill>
                <a:latin typeface="Trebuchet MS"/>
              </a:rPr>
              <a:t> </a:t>
            </a:r>
            <a:r>
              <a:rPr lang="en-GB" sz="2200" spc="-15" dirty="0" err="1">
                <a:solidFill>
                  <a:schemeClr val="tx1"/>
                </a:solidFill>
                <a:latin typeface="Trebuchet MS"/>
              </a:rPr>
              <a:t>resimli</a:t>
            </a:r>
            <a:r>
              <a:rPr lang="en-GB" sz="2200" spc="-15" dirty="0">
                <a:solidFill>
                  <a:schemeClr val="tx1"/>
                </a:solidFill>
                <a:latin typeface="Trebuchet MS"/>
              </a:rPr>
              <a:t> </a:t>
            </a:r>
            <a:r>
              <a:rPr lang="en-GB" sz="2200" spc="-15" dirty="0" err="1">
                <a:solidFill>
                  <a:schemeClr val="tx1"/>
                </a:solidFill>
                <a:latin typeface="Trebuchet MS"/>
              </a:rPr>
              <a:t>betimlemeler</a:t>
            </a:r>
            <a:r>
              <a:rPr lang="en-GB" sz="2200" spc="-15" dirty="0">
                <a:solidFill>
                  <a:schemeClr val="tx1"/>
                </a:solidFill>
                <a:latin typeface="Trebuchet MS"/>
              </a:rPr>
              <a:t> (</a:t>
            </a:r>
            <a:r>
              <a:rPr lang="en-GB" sz="2200" spc="-15" dirty="0" err="1">
                <a:solidFill>
                  <a:schemeClr val="tx1"/>
                </a:solidFill>
                <a:latin typeface="Trebuchet MS"/>
              </a:rPr>
              <a:t>örneğin</a:t>
            </a:r>
            <a:r>
              <a:rPr lang="en-GB" sz="2200" spc="-15" dirty="0">
                <a:solidFill>
                  <a:schemeClr val="tx1"/>
                </a:solidFill>
                <a:latin typeface="Trebuchet MS"/>
              </a:rPr>
              <a:t>, </a:t>
            </a:r>
            <a:r>
              <a:rPr lang="en-GB" sz="2200" spc="-15" dirty="0" err="1">
                <a:solidFill>
                  <a:schemeClr val="tx1"/>
                </a:solidFill>
                <a:latin typeface="Trebuchet MS"/>
              </a:rPr>
              <a:t>diyagramlar</a:t>
            </a:r>
            <a:r>
              <a:rPr lang="en-GB" sz="2200" spc="-15" dirty="0">
                <a:solidFill>
                  <a:schemeClr val="tx1"/>
                </a:solidFill>
                <a:latin typeface="Trebuchet MS"/>
              </a:rPr>
              <a:t>, </a:t>
            </a:r>
            <a:r>
              <a:rPr lang="en-GB" sz="2200" spc="-15" dirty="0" err="1">
                <a:solidFill>
                  <a:schemeClr val="tx1"/>
                </a:solidFill>
                <a:latin typeface="Trebuchet MS"/>
              </a:rPr>
              <a:t>fotoğraflar</a:t>
            </a:r>
            <a:r>
              <a:rPr lang="en-GB" sz="2200" spc="-15" dirty="0">
                <a:solidFill>
                  <a:schemeClr val="tx1"/>
                </a:solidFill>
                <a:latin typeface="Trebuchet MS"/>
              </a:rPr>
              <a:t> </a:t>
            </a:r>
            <a:r>
              <a:rPr lang="en-GB" sz="2200" spc="-15" dirty="0" err="1">
                <a:solidFill>
                  <a:schemeClr val="tx1"/>
                </a:solidFill>
                <a:latin typeface="Trebuchet MS"/>
              </a:rPr>
              <a:t>ve</a:t>
            </a:r>
            <a:r>
              <a:rPr lang="en-GB" sz="2200" spc="-15" dirty="0">
                <a:solidFill>
                  <a:schemeClr val="tx1"/>
                </a:solidFill>
                <a:latin typeface="Trebuchet MS"/>
              </a:rPr>
              <a:t> </a:t>
            </a:r>
            <a:r>
              <a:rPr lang="en-GB" sz="2200" spc="-15" dirty="0" err="1">
                <a:solidFill>
                  <a:schemeClr val="tx1"/>
                </a:solidFill>
                <a:latin typeface="Trebuchet MS"/>
              </a:rPr>
              <a:t>çizimler</a:t>
            </a:r>
            <a:r>
              <a:rPr lang="en-GB" sz="2200" spc="-15" dirty="0">
                <a:solidFill>
                  <a:schemeClr val="tx1"/>
                </a:solidFill>
                <a:latin typeface="Trebuchet MS"/>
              </a:rPr>
              <a:t>) </a:t>
            </a:r>
            <a:r>
              <a:rPr lang="en-GB" sz="2200" spc="-15" dirty="0" err="1">
                <a:solidFill>
                  <a:schemeClr val="tx1"/>
                </a:solidFill>
                <a:latin typeface="Trebuchet MS"/>
              </a:rPr>
              <a:t>içerir</a:t>
            </a:r>
            <a:r>
              <a:rPr lang="en-GB" sz="2200" spc="-15" dirty="0">
                <a:solidFill>
                  <a:schemeClr val="tx1"/>
                </a:solidFill>
                <a:latin typeface="Trebuchet MS"/>
              </a:rPr>
              <a:t>.</a:t>
            </a:r>
          </a:p>
        </p:txBody>
      </p:sp>
      <p:sp>
        <p:nvSpPr>
          <p:cNvPr id="4" name="Slayt Numarası Yer Tutucusu 3"/>
          <p:cNvSpPr>
            <a:spLocks noGrp="1"/>
          </p:cNvSpPr>
          <p:nvPr>
            <p:ph type="sldNum" sz="quarter" idx="12"/>
          </p:nvPr>
        </p:nvSpPr>
        <p:spPr/>
        <p:txBody>
          <a:bodyPr/>
          <a:lstStyle/>
          <a:p>
            <a:fld id="{D57F1E4F-1CFF-5643-939E-217C01CDF565}" type="slidenum">
              <a:rPr lang="en-US" smtClean="0"/>
              <a:pPr/>
              <a:t>4</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570687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924334" y="343847"/>
            <a:ext cx="8297839" cy="617802"/>
          </a:xfrm>
          <a:prstGeom prst="rect">
            <a:avLst/>
          </a:prstGeom>
        </p:spPr>
        <p:txBody>
          <a:bodyPr vert="horz" wrap="square" lIns="0" tIns="0" rIns="0" bIns="0" rtlCol="0">
            <a:noAutofit/>
          </a:bodyPr>
          <a:lstStyle/>
          <a:p>
            <a:pPr marL="12700" algn="ctr">
              <a:lnSpc>
                <a:spcPct val="100000"/>
              </a:lnSpc>
            </a:pPr>
            <a:r>
              <a:rPr lang="tr-TR" sz="4000" dirty="0">
                <a:solidFill>
                  <a:srgbClr val="FF0000"/>
                </a:solidFill>
                <a:latin typeface="Urdu Typesetting" pitchFamily="66" charset="-78"/>
                <a:cs typeface="Urdu Typesetting" pitchFamily="66" charset="-78"/>
              </a:rPr>
              <a:t>Ek II – Teknik Dokümantasyon</a:t>
            </a:r>
            <a:endParaRPr sz="4000" dirty="0">
              <a:solidFill>
                <a:srgbClr val="FF0000"/>
              </a:solidFill>
              <a:latin typeface="Trebuchet MS"/>
              <a:cs typeface="Trebuchet MS"/>
            </a:endParaRPr>
          </a:p>
        </p:txBody>
      </p:sp>
      <p:sp>
        <p:nvSpPr>
          <p:cNvPr id="13" name="object 3"/>
          <p:cNvSpPr txBox="1">
            <a:spLocks noGrp="1"/>
          </p:cNvSpPr>
          <p:nvPr>
            <p:ph idx="1"/>
          </p:nvPr>
        </p:nvSpPr>
        <p:spPr>
          <a:xfrm>
            <a:off x="981075" y="1152906"/>
            <a:ext cx="10597859" cy="5495543"/>
          </a:xfrm>
          <a:prstGeom prst="rect">
            <a:avLst/>
          </a:prstGeom>
        </p:spPr>
        <p:txBody>
          <a:bodyPr vert="horz" wrap="square" lIns="0" tIns="0" rIns="0" bIns="0" rtlCol="0">
            <a:noAutofit/>
          </a:bodyPr>
          <a:lstStyle/>
          <a:p>
            <a:pPr marL="12065" indent="0">
              <a:buNone/>
              <a:tabLst>
                <a:tab pos="376555" algn="l"/>
              </a:tabLst>
            </a:pPr>
            <a:r>
              <a:rPr lang="en-GB" sz="2200" spc="-15" dirty="0">
                <a:solidFill>
                  <a:schemeClr val="tx1"/>
                </a:solidFill>
                <a:latin typeface="Trebuchet MS"/>
              </a:rPr>
              <a:t>1. </a:t>
            </a:r>
            <a:r>
              <a:rPr lang="en-GB" sz="2200" spc="-15" dirty="0" err="1">
                <a:solidFill>
                  <a:schemeClr val="tx1"/>
                </a:solidFill>
                <a:latin typeface="Trebuchet MS"/>
              </a:rPr>
              <a:t>Varyantlari</a:t>
            </a:r>
            <a:r>
              <a:rPr lang="en-GB" sz="2200" spc="-15" dirty="0">
                <a:solidFill>
                  <a:schemeClr val="tx1"/>
                </a:solidFill>
                <a:latin typeface="Trebuchet MS"/>
              </a:rPr>
              <a:t> </a:t>
            </a:r>
            <a:r>
              <a:rPr lang="en-GB" sz="2200" spc="-15" dirty="0" err="1">
                <a:solidFill>
                  <a:schemeClr val="tx1"/>
                </a:solidFill>
                <a:latin typeface="Trebuchet MS"/>
              </a:rPr>
              <a:t>Ve</a:t>
            </a:r>
            <a:r>
              <a:rPr lang="en-GB" sz="2200" spc="-15" dirty="0">
                <a:solidFill>
                  <a:schemeClr val="tx1"/>
                </a:solidFill>
                <a:latin typeface="Trebuchet MS"/>
              </a:rPr>
              <a:t> </a:t>
            </a:r>
            <a:r>
              <a:rPr lang="en-GB" sz="2200" spc="-15" dirty="0" err="1">
                <a:solidFill>
                  <a:schemeClr val="tx1"/>
                </a:solidFill>
                <a:latin typeface="Trebuchet MS"/>
              </a:rPr>
              <a:t>Aksesuarlari</a:t>
            </a:r>
            <a:r>
              <a:rPr lang="en-GB" sz="2200" spc="-15" dirty="0">
                <a:solidFill>
                  <a:schemeClr val="tx1"/>
                </a:solidFill>
                <a:latin typeface="Trebuchet MS"/>
              </a:rPr>
              <a:t> </a:t>
            </a:r>
            <a:r>
              <a:rPr lang="en-GB" sz="2200" spc="-15" dirty="0" err="1">
                <a:solidFill>
                  <a:schemeClr val="tx1"/>
                </a:solidFill>
                <a:latin typeface="Trebuchet MS"/>
              </a:rPr>
              <a:t>Dahil</a:t>
            </a:r>
            <a:r>
              <a:rPr lang="en-GB" sz="2200" spc="-15" dirty="0">
                <a:solidFill>
                  <a:schemeClr val="tx1"/>
                </a:solidFill>
                <a:latin typeface="Trebuchet MS"/>
              </a:rPr>
              <a:t> </a:t>
            </a:r>
            <a:r>
              <a:rPr lang="en-GB" sz="2200" spc="-15" dirty="0" err="1">
                <a:solidFill>
                  <a:schemeClr val="tx1"/>
                </a:solidFill>
                <a:latin typeface="Trebuchet MS"/>
              </a:rPr>
              <a:t>Olmak</a:t>
            </a:r>
            <a:r>
              <a:rPr lang="en-GB" sz="2200" spc="-15" dirty="0">
                <a:solidFill>
                  <a:schemeClr val="tx1"/>
                </a:solidFill>
                <a:latin typeface="Trebuchet MS"/>
              </a:rPr>
              <a:t> </a:t>
            </a:r>
            <a:r>
              <a:rPr lang="en-GB" sz="2200" spc="-15" dirty="0" err="1">
                <a:solidFill>
                  <a:schemeClr val="tx1"/>
                </a:solidFill>
                <a:latin typeface="Trebuchet MS"/>
              </a:rPr>
              <a:t>Üzere</a:t>
            </a:r>
            <a:r>
              <a:rPr lang="en-GB" sz="2200" spc="-15" dirty="0">
                <a:solidFill>
                  <a:schemeClr val="tx1"/>
                </a:solidFill>
                <a:latin typeface="Trebuchet MS"/>
              </a:rPr>
              <a:t>, </a:t>
            </a:r>
            <a:r>
              <a:rPr lang="en-GB" sz="2200" spc="-15" dirty="0" err="1">
                <a:solidFill>
                  <a:schemeClr val="tx1"/>
                </a:solidFill>
                <a:latin typeface="Trebuchet MS"/>
              </a:rPr>
              <a:t>Cihaz</a:t>
            </a:r>
            <a:r>
              <a:rPr lang="en-GB" sz="2200" spc="-15" dirty="0">
                <a:solidFill>
                  <a:schemeClr val="tx1"/>
                </a:solidFill>
                <a:latin typeface="Trebuchet MS"/>
              </a:rPr>
              <a:t> </a:t>
            </a:r>
            <a:r>
              <a:rPr lang="en-GB" sz="2200" spc="-15" dirty="0" err="1">
                <a:solidFill>
                  <a:schemeClr val="tx1"/>
                </a:solidFill>
                <a:latin typeface="Trebuchet MS"/>
              </a:rPr>
              <a:t>Tanimi</a:t>
            </a:r>
            <a:r>
              <a:rPr lang="en-GB" sz="2200" spc="-15" dirty="0">
                <a:solidFill>
                  <a:schemeClr val="tx1"/>
                </a:solidFill>
                <a:latin typeface="Trebuchet MS"/>
              </a:rPr>
              <a:t> </a:t>
            </a:r>
            <a:r>
              <a:rPr lang="en-GB" sz="2200" spc="-15" dirty="0" err="1">
                <a:solidFill>
                  <a:schemeClr val="tx1"/>
                </a:solidFill>
                <a:latin typeface="Trebuchet MS"/>
              </a:rPr>
              <a:t>Ve</a:t>
            </a:r>
            <a:r>
              <a:rPr lang="en-GB" sz="2200" spc="-15" dirty="0">
                <a:solidFill>
                  <a:schemeClr val="tx1"/>
                </a:solidFill>
                <a:latin typeface="Trebuchet MS"/>
              </a:rPr>
              <a:t> </a:t>
            </a:r>
            <a:r>
              <a:rPr lang="en-GB" sz="2200" spc="-15" dirty="0" err="1">
                <a:solidFill>
                  <a:schemeClr val="tx1"/>
                </a:solidFill>
                <a:latin typeface="Trebuchet MS"/>
              </a:rPr>
              <a:t>Spesifikasyonlari</a:t>
            </a:r>
            <a:endParaRPr lang="en-GB" sz="2200" spc="-15" dirty="0">
              <a:solidFill>
                <a:schemeClr val="tx1"/>
              </a:solidFill>
              <a:latin typeface="Trebuchet MS"/>
            </a:endParaRPr>
          </a:p>
          <a:p>
            <a:pPr marL="12065" indent="0">
              <a:buNone/>
              <a:tabLst>
                <a:tab pos="376555" algn="l"/>
              </a:tabLst>
            </a:pPr>
            <a:r>
              <a:rPr lang="en-GB" sz="2200" spc="-15" dirty="0">
                <a:solidFill>
                  <a:schemeClr val="tx1"/>
                </a:solidFill>
                <a:latin typeface="Trebuchet MS"/>
              </a:rPr>
              <a:t>1.1. </a:t>
            </a:r>
            <a:r>
              <a:rPr lang="en-GB" sz="2200" spc="-15" dirty="0" err="1">
                <a:solidFill>
                  <a:schemeClr val="tx1"/>
                </a:solidFill>
                <a:latin typeface="Trebuchet MS"/>
              </a:rPr>
              <a:t>Cihaz</a:t>
            </a:r>
            <a:r>
              <a:rPr lang="en-GB" sz="2200" spc="-15" dirty="0">
                <a:solidFill>
                  <a:schemeClr val="tx1"/>
                </a:solidFill>
                <a:latin typeface="Trebuchet MS"/>
              </a:rPr>
              <a:t> </a:t>
            </a:r>
            <a:r>
              <a:rPr lang="en-GB" sz="2200" spc="-15" dirty="0" err="1">
                <a:solidFill>
                  <a:schemeClr val="tx1"/>
                </a:solidFill>
                <a:latin typeface="Trebuchet MS"/>
              </a:rPr>
              <a:t>tanımı</a:t>
            </a:r>
            <a:r>
              <a:rPr lang="en-GB" sz="2200" spc="-15" dirty="0">
                <a:solidFill>
                  <a:schemeClr val="tx1"/>
                </a:solidFill>
                <a:latin typeface="Trebuchet MS"/>
              </a:rPr>
              <a:t> </a:t>
            </a:r>
            <a:r>
              <a:rPr lang="en-GB" sz="2200" spc="-15" dirty="0" err="1">
                <a:solidFill>
                  <a:schemeClr val="tx1"/>
                </a:solidFill>
                <a:latin typeface="Trebuchet MS"/>
              </a:rPr>
              <a:t>ve</a:t>
            </a:r>
            <a:r>
              <a:rPr lang="en-GB" sz="2200" spc="-15" dirty="0">
                <a:solidFill>
                  <a:schemeClr val="tx1"/>
                </a:solidFill>
                <a:latin typeface="Trebuchet MS"/>
              </a:rPr>
              <a:t> </a:t>
            </a:r>
            <a:r>
              <a:rPr lang="en-GB" sz="2200" spc="-15" dirty="0" err="1">
                <a:solidFill>
                  <a:schemeClr val="tx1"/>
                </a:solidFill>
                <a:latin typeface="Trebuchet MS"/>
              </a:rPr>
              <a:t>spesifikasyonları</a:t>
            </a:r>
            <a:endParaRPr lang="tr-TR" sz="2200" spc="-15" dirty="0">
              <a:solidFill>
                <a:schemeClr val="tx1"/>
              </a:solidFill>
              <a:latin typeface="Trebuchet MS"/>
            </a:endParaRPr>
          </a:p>
          <a:p>
            <a:pPr marL="12065" indent="0">
              <a:buNone/>
              <a:tabLst>
                <a:tab pos="376555" algn="l"/>
              </a:tabLst>
            </a:pPr>
            <a:r>
              <a:rPr lang="en-GB" sz="2200" spc="-15" dirty="0">
                <a:solidFill>
                  <a:schemeClr val="tx1"/>
                </a:solidFill>
                <a:latin typeface="Trebuchet MS"/>
              </a:rPr>
              <a:t>(k) </a:t>
            </a:r>
            <a:r>
              <a:rPr lang="en-GB" sz="2200" spc="-15" dirty="0" err="1">
                <a:solidFill>
                  <a:schemeClr val="tx1"/>
                </a:solidFill>
                <a:latin typeface="Trebuchet MS"/>
              </a:rPr>
              <a:t>temel</a:t>
            </a:r>
            <a:r>
              <a:rPr lang="en-GB" sz="2200" spc="-15" dirty="0">
                <a:solidFill>
                  <a:schemeClr val="tx1"/>
                </a:solidFill>
                <a:latin typeface="Trebuchet MS"/>
              </a:rPr>
              <a:t> </a:t>
            </a:r>
            <a:r>
              <a:rPr lang="en-GB" sz="2200" spc="-15" dirty="0" err="1">
                <a:solidFill>
                  <a:schemeClr val="tx1"/>
                </a:solidFill>
                <a:latin typeface="Trebuchet MS"/>
              </a:rPr>
              <a:t>işlevsel</a:t>
            </a:r>
            <a:r>
              <a:rPr lang="en-GB" sz="2200" spc="-15" dirty="0">
                <a:solidFill>
                  <a:schemeClr val="tx1"/>
                </a:solidFill>
                <a:latin typeface="Trebuchet MS"/>
              </a:rPr>
              <a:t> </a:t>
            </a:r>
            <a:r>
              <a:rPr lang="en-GB" sz="2200" spc="-15" dirty="0" err="1">
                <a:solidFill>
                  <a:schemeClr val="tx1"/>
                </a:solidFill>
                <a:latin typeface="Trebuchet MS"/>
              </a:rPr>
              <a:t>ögelere</a:t>
            </a:r>
            <a:r>
              <a:rPr lang="en-GB" sz="2200" spc="-15" dirty="0">
                <a:solidFill>
                  <a:schemeClr val="tx1"/>
                </a:solidFill>
                <a:latin typeface="Trebuchet MS"/>
              </a:rPr>
              <a:t> </a:t>
            </a:r>
            <a:r>
              <a:rPr lang="en-GB" sz="2200" spc="-15" dirty="0" err="1">
                <a:solidFill>
                  <a:schemeClr val="tx1"/>
                </a:solidFill>
                <a:latin typeface="Trebuchet MS"/>
              </a:rPr>
              <a:t>dahil</a:t>
            </a:r>
            <a:r>
              <a:rPr lang="en-GB" sz="2200" spc="-15" dirty="0">
                <a:solidFill>
                  <a:schemeClr val="tx1"/>
                </a:solidFill>
                <a:latin typeface="Trebuchet MS"/>
              </a:rPr>
              <a:t> </a:t>
            </a:r>
            <a:r>
              <a:rPr lang="en-GB" sz="2200" spc="-15" dirty="0" err="1">
                <a:solidFill>
                  <a:schemeClr val="tx1"/>
                </a:solidFill>
                <a:latin typeface="Trebuchet MS"/>
              </a:rPr>
              <a:t>edilen</a:t>
            </a:r>
            <a:r>
              <a:rPr lang="en-GB" sz="2200" spc="-15" dirty="0">
                <a:solidFill>
                  <a:schemeClr val="tx1"/>
                </a:solidFill>
                <a:latin typeface="Trebuchet MS"/>
              </a:rPr>
              <a:t> </a:t>
            </a:r>
            <a:r>
              <a:rPr lang="en-GB" sz="2200" spc="-15" dirty="0" err="1">
                <a:solidFill>
                  <a:schemeClr val="tx1"/>
                </a:solidFill>
                <a:latin typeface="Trebuchet MS"/>
              </a:rPr>
              <a:t>ve</a:t>
            </a:r>
            <a:r>
              <a:rPr lang="en-GB" sz="2200" spc="-15" dirty="0">
                <a:solidFill>
                  <a:schemeClr val="tx1"/>
                </a:solidFill>
                <a:latin typeface="Trebuchet MS"/>
              </a:rPr>
              <a:t> </a:t>
            </a:r>
            <a:r>
              <a:rPr lang="en-GB" sz="2200" spc="-15" dirty="0" err="1">
                <a:solidFill>
                  <a:srgbClr val="FF0000"/>
                </a:solidFill>
                <a:latin typeface="Trebuchet MS"/>
              </a:rPr>
              <a:t>insan</a:t>
            </a:r>
            <a:r>
              <a:rPr lang="en-GB" sz="2200" spc="-15" dirty="0">
                <a:solidFill>
                  <a:srgbClr val="FF0000"/>
                </a:solidFill>
                <a:latin typeface="Trebuchet MS"/>
              </a:rPr>
              <a:t> </a:t>
            </a:r>
            <a:r>
              <a:rPr lang="en-GB" sz="2200" spc="-15" dirty="0" err="1">
                <a:solidFill>
                  <a:srgbClr val="FF0000"/>
                </a:solidFill>
                <a:latin typeface="Trebuchet MS"/>
              </a:rPr>
              <a:t>vücuduna</a:t>
            </a:r>
            <a:r>
              <a:rPr lang="en-GB" sz="2200" spc="-15" dirty="0">
                <a:solidFill>
                  <a:srgbClr val="FF0000"/>
                </a:solidFill>
                <a:latin typeface="Trebuchet MS"/>
              </a:rPr>
              <a:t> </a:t>
            </a:r>
            <a:r>
              <a:rPr lang="en-GB" sz="2200" spc="-15" dirty="0" err="1">
                <a:solidFill>
                  <a:srgbClr val="FF0000"/>
                </a:solidFill>
                <a:latin typeface="Trebuchet MS"/>
              </a:rPr>
              <a:t>doğrudan</a:t>
            </a:r>
            <a:r>
              <a:rPr lang="en-GB" sz="2200" spc="-15" dirty="0">
                <a:solidFill>
                  <a:srgbClr val="FF0000"/>
                </a:solidFill>
                <a:latin typeface="Trebuchet MS"/>
              </a:rPr>
              <a:t> </a:t>
            </a:r>
            <a:r>
              <a:rPr lang="en-GB" sz="2200" spc="-15" dirty="0" err="1">
                <a:solidFill>
                  <a:srgbClr val="FF0000"/>
                </a:solidFill>
                <a:latin typeface="Trebuchet MS"/>
              </a:rPr>
              <a:t>temas</a:t>
            </a:r>
            <a:r>
              <a:rPr lang="en-GB" sz="2200" spc="-15" dirty="0">
                <a:solidFill>
                  <a:srgbClr val="FF0000"/>
                </a:solidFill>
                <a:latin typeface="Trebuchet MS"/>
              </a:rPr>
              <a:t> </a:t>
            </a:r>
            <a:r>
              <a:rPr lang="en-GB" sz="2200" spc="-15" dirty="0" err="1">
                <a:solidFill>
                  <a:srgbClr val="FF0000"/>
                </a:solidFill>
                <a:latin typeface="Trebuchet MS"/>
              </a:rPr>
              <a:t>eden</a:t>
            </a:r>
            <a:r>
              <a:rPr lang="en-GB" sz="2200" spc="-15" dirty="0">
                <a:solidFill>
                  <a:srgbClr val="FF0000"/>
                </a:solidFill>
                <a:latin typeface="Trebuchet MS"/>
              </a:rPr>
              <a:t> </a:t>
            </a:r>
            <a:r>
              <a:rPr lang="en-GB" sz="2200" spc="-15" dirty="0" err="1">
                <a:solidFill>
                  <a:schemeClr val="tx1"/>
                </a:solidFill>
                <a:latin typeface="Trebuchet MS"/>
              </a:rPr>
              <a:t>veya</a:t>
            </a:r>
            <a:r>
              <a:rPr lang="en-GB" sz="2200" spc="-15" dirty="0">
                <a:solidFill>
                  <a:schemeClr val="tx1"/>
                </a:solidFill>
                <a:latin typeface="Trebuchet MS"/>
              </a:rPr>
              <a:t> </a:t>
            </a:r>
            <a:r>
              <a:rPr lang="en-GB" sz="2200" spc="-15" dirty="0" err="1">
                <a:solidFill>
                  <a:srgbClr val="FF0000"/>
                </a:solidFill>
                <a:latin typeface="Trebuchet MS"/>
              </a:rPr>
              <a:t>dolaylı</a:t>
            </a:r>
            <a:r>
              <a:rPr lang="en-GB" sz="2200" spc="-15" dirty="0">
                <a:solidFill>
                  <a:srgbClr val="FF0000"/>
                </a:solidFill>
                <a:latin typeface="Trebuchet MS"/>
              </a:rPr>
              <a:t> </a:t>
            </a:r>
            <a:r>
              <a:rPr lang="en-GB" sz="2200" spc="-15" dirty="0" err="1">
                <a:solidFill>
                  <a:srgbClr val="FF0000"/>
                </a:solidFill>
                <a:latin typeface="Trebuchet MS"/>
              </a:rPr>
              <a:t>olarak</a:t>
            </a:r>
            <a:r>
              <a:rPr lang="en-GB" sz="2200" spc="-15" dirty="0">
                <a:solidFill>
                  <a:srgbClr val="FF0000"/>
                </a:solidFill>
                <a:latin typeface="Trebuchet MS"/>
              </a:rPr>
              <a:t> </a:t>
            </a:r>
            <a:r>
              <a:rPr lang="en-GB" sz="2200" spc="-15" dirty="0" err="1">
                <a:solidFill>
                  <a:srgbClr val="FF0000"/>
                </a:solidFill>
                <a:latin typeface="Trebuchet MS"/>
              </a:rPr>
              <a:t>temas</a:t>
            </a:r>
            <a:r>
              <a:rPr lang="en-GB" sz="2200" spc="-15" dirty="0">
                <a:solidFill>
                  <a:srgbClr val="FF0000"/>
                </a:solidFill>
                <a:latin typeface="Trebuchet MS"/>
              </a:rPr>
              <a:t> </a:t>
            </a:r>
            <a:r>
              <a:rPr lang="en-GB" sz="2200" spc="-15" dirty="0" err="1">
                <a:solidFill>
                  <a:srgbClr val="FF0000"/>
                </a:solidFill>
                <a:latin typeface="Trebuchet MS"/>
              </a:rPr>
              <a:t>eden</a:t>
            </a:r>
            <a:r>
              <a:rPr lang="en-GB" sz="2200" spc="-15" dirty="0">
                <a:solidFill>
                  <a:srgbClr val="FF0000"/>
                </a:solidFill>
                <a:latin typeface="Trebuchet MS"/>
              </a:rPr>
              <a:t> </a:t>
            </a:r>
            <a:r>
              <a:rPr lang="en-GB" sz="2200" spc="-15" dirty="0" err="1">
                <a:solidFill>
                  <a:srgbClr val="FF0000"/>
                </a:solidFill>
                <a:latin typeface="Trebuchet MS"/>
              </a:rPr>
              <a:t>hammaddelerin</a:t>
            </a:r>
            <a:r>
              <a:rPr lang="en-GB" sz="2200" spc="-15" dirty="0">
                <a:solidFill>
                  <a:srgbClr val="FF0000"/>
                </a:solidFill>
                <a:latin typeface="Trebuchet MS"/>
              </a:rPr>
              <a:t> </a:t>
            </a:r>
            <a:r>
              <a:rPr lang="en-GB" sz="2200" spc="-15" dirty="0" err="1">
                <a:solidFill>
                  <a:srgbClr val="FF0000"/>
                </a:solidFill>
                <a:latin typeface="Trebuchet MS"/>
              </a:rPr>
              <a:t>bir</a:t>
            </a:r>
            <a:r>
              <a:rPr lang="en-GB" sz="2200" spc="-15" dirty="0">
                <a:solidFill>
                  <a:srgbClr val="FF0000"/>
                </a:solidFill>
                <a:latin typeface="Trebuchet MS"/>
              </a:rPr>
              <a:t> </a:t>
            </a:r>
            <a:r>
              <a:rPr lang="en-GB" sz="2200" spc="-15" dirty="0" err="1">
                <a:solidFill>
                  <a:srgbClr val="FF0000"/>
                </a:solidFill>
                <a:latin typeface="Trebuchet MS"/>
              </a:rPr>
              <a:t>tanımı</a:t>
            </a:r>
            <a:r>
              <a:rPr lang="en-GB" sz="2200" spc="-15" dirty="0">
                <a:solidFill>
                  <a:schemeClr val="tx1"/>
                </a:solidFill>
                <a:latin typeface="Trebuchet MS"/>
              </a:rPr>
              <a:t>;</a:t>
            </a:r>
          </a:p>
          <a:p>
            <a:pPr marL="12065" indent="0">
              <a:buNone/>
              <a:tabLst>
                <a:tab pos="376555" algn="l"/>
              </a:tabLst>
            </a:pPr>
            <a:r>
              <a:rPr lang="en-GB" sz="2200" spc="-15" dirty="0">
                <a:solidFill>
                  <a:schemeClr val="tx1"/>
                </a:solidFill>
                <a:latin typeface="Trebuchet MS"/>
              </a:rPr>
              <a:t>(l) </a:t>
            </a:r>
            <a:r>
              <a:rPr lang="en-GB" sz="2200" spc="-15" dirty="0" err="1">
                <a:solidFill>
                  <a:srgbClr val="FF0000"/>
                </a:solidFill>
                <a:latin typeface="Trebuchet MS"/>
              </a:rPr>
              <a:t>kullanıcıya</a:t>
            </a:r>
            <a:r>
              <a:rPr lang="en-GB" sz="2200" spc="-15" dirty="0">
                <a:solidFill>
                  <a:srgbClr val="FF0000"/>
                </a:solidFill>
                <a:latin typeface="Trebuchet MS"/>
              </a:rPr>
              <a:t> </a:t>
            </a:r>
            <a:r>
              <a:rPr lang="en-GB" sz="2200" spc="-15" dirty="0" err="1">
                <a:solidFill>
                  <a:srgbClr val="FF0000"/>
                </a:solidFill>
                <a:latin typeface="Trebuchet MS"/>
              </a:rPr>
              <a:t>örneğin</a:t>
            </a:r>
            <a:r>
              <a:rPr lang="en-GB" sz="2200" spc="-15" dirty="0">
                <a:solidFill>
                  <a:srgbClr val="FF0000"/>
                </a:solidFill>
                <a:latin typeface="Trebuchet MS"/>
              </a:rPr>
              <a:t>, </a:t>
            </a:r>
            <a:r>
              <a:rPr lang="en-GB" sz="2200" spc="-15" dirty="0" err="1">
                <a:solidFill>
                  <a:srgbClr val="FF0000"/>
                </a:solidFill>
                <a:latin typeface="Trebuchet MS"/>
              </a:rPr>
              <a:t>broşürlerde</a:t>
            </a:r>
            <a:r>
              <a:rPr lang="en-GB" sz="2200" spc="-15" dirty="0">
                <a:solidFill>
                  <a:srgbClr val="FF0000"/>
                </a:solidFill>
                <a:latin typeface="Trebuchet MS"/>
              </a:rPr>
              <a:t>, </a:t>
            </a:r>
            <a:r>
              <a:rPr lang="en-GB" sz="2200" spc="-15" dirty="0" err="1">
                <a:solidFill>
                  <a:srgbClr val="FF0000"/>
                </a:solidFill>
                <a:latin typeface="Trebuchet MS"/>
              </a:rPr>
              <a:t>kataloglarda</a:t>
            </a:r>
            <a:r>
              <a:rPr lang="en-GB" sz="2200" spc="-15" dirty="0">
                <a:solidFill>
                  <a:srgbClr val="FF0000"/>
                </a:solidFill>
                <a:latin typeface="Trebuchet MS"/>
              </a:rPr>
              <a:t> </a:t>
            </a:r>
            <a:r>
              <a:rPr lang="en-GB" sz="2200" spc="-15" dirty="0" err="1">
                <a:solidFill>
                  <a:srgbClr val="FF0000"/>
                </a:solidFill>
                <a:latin typeface="Trebuchet MS"/>
              </a:rPr>
              <a:t>ve</a:t>
            </a:r>
            <a:r>
              <a:rPr lang="en-GB" sz="2200" spc="-15" dirty="0">
                <a:solidFill>
                  <a:srgbClr val="FF0000"/>
                </a:solidFill>
                <a:latin typeface="Trebuchet MS"/>
              </a:rPr>
              <a:t> </a:t>
            </a:r>
            <a:r>
              <a:rPr lang="en-GB" sz="2200" spc="-15" dirty="0" err="1">
                <a:solidFill>
                  <a:srgbClr val="FF0000"/>
                </a:solidFill>
                <a:latin typeface="Trebuchet MS"/>
              </a:rPr>
              <a:t>benzer</a:t>
            </a:r>
            <a:r>
              <a:rPr lang="en-GB" sz="2200" spc="-15" dirty="0">
                <a:solidFill>
                  <a:srgbClr val="FF0000"/>
                </a:solidFill>
                <a:latin typeface="Trebuchet MS"/>
              </a:rPr>
              <a:t> </a:t>
            </a:r>
            <a:r>
              <a:rPr lang="en-GB" sz="2200" spc="-15" dirty="0" err="1">
                <a:solidFill>
                  <a:srgbClr val="FF0000"/>
                </a:solidFill>
                <a:latin typeface="Trebuchet MS"/>
              </a:rPr>
              <a:t>yayınlarda</a:t>
            </a:r>
            <a:r>
              <a:rPr lang="en-GB" sz="2200" spc="-15" dirty="0">
                <a:solidFill>
                  <a:srgbClr val="FF0000"/>
                </a:solidFill>
                <a:latin typeface="Trebuchet MS"/>
              </a:rPr>
              <a:t> </a:t>
            </a:r>
            <a:r>
              <a:rPr lang="en-GB" sz="2200" spc="-15" dirty="0" err="1">
                <a:solidFill>
                  <a:srgbClr val="FF0000"/>
                </a:solidFill>
                <a:latin typeface="Trebuchet MS"/>
              </a:rPr>
              <a:t>sağlanan</a:t>
            </a:r>
            <a:r>
              <a:rPr lang="en-GB" sz="2200" spc="-15" dirty="0">
                <a:solidFill>
                  <a:srgbClr val="FF0000"/>
                </a:solidFill>
                <a:latin typeface="Trebuchet MS"/>
              </a:rPr>
              <a:t> </a:t>
            </a:r>
            <a:r>
              <a:rPr lang="en-GB" sz="2200" spc="-15" dirty="0" err="1">
                <a:solidFill>
                  <a:srgbClr val="FF0000"/>
                </a:solidFill>
                <a:latin typeface="Trebuchet MS"/>
              </a:rPr>
              <a:t>ürün</a:t>
            </a:r>
            <a:r>
              <a:rPr lang="en-GB" sz="2200" spc="-15" dirty="0">
                <a:solidFill>
                  <a:srgbClr val="FF0000"/>
                </a:solidFill>
                <a:latin typeface="Trebuchet MS"/>
              </a:rPr>
              <a:t> </a:t>
            </a:r>
            <a:r>
              <a:rPr lang="en-GB" sz="2200" spc="-15" dirty="0" err="1">
                <a:solidFill>
                  <a:srgbClr val="FF0000"/>
                </a:solidFill>
                <a:latin typeface="Trebuchet MS"/>
              </a:rPr>
              <a:t>spesifikasyonunda</a:t>
            </a:r>
            <a:r>
              <a:rPr lang="en-GB" sz="2200" spc="-15" dirty="0">
                <a:solidFill>
                  <a:srgbClr val="FF0000"/>
                </a:solidFill>
                <a:latin typeface="Trebuchet MS"/>
              </a:rPr>
              <a:t> </a:t>
            </a:r>
            <a:r>
              <a:rPr lang="en-GB" sz="2200" spc="-15" dirty="0" err="1">
                <a:solidFill>
                  <a:srgbClr val="FF0000"/>
                </a:solidFill>
                <a:latin typeface="Trebuchet MS"/>
              </a:rPr>
              <a:t>sıklıkla</a:t>
            </a:r>
            <a:r>
              <a:rPr lang="en-GB" sz="2200" spc="-15" dirty="0">
                <a:solidFill>
                  <a:srgbClr val="FF0000"/>
                </a:solidFill>
                <a:latin typeface="Trebuchet MS"/>
              </a:rPr>
              <a:t> </a:t>
            </a:r>
            <a:r>
              <a:rPr lang="en-GB" sz="2200" spc="-15" dirty="0" err="1">
                <a:solidFill>
                  <a:srgbClr val="FF0000"/>
                </a:solidFill>
                <a:latin typeface="Trebuchet MS"/>
              </a:rPr>
              <a:t>yer</a:t>
            </a:r>
            <a:r>
              <a:rPr lang="en-GB" sz="2200" spc="-15" dirty="0">
                <a:solidFill>
                  <a:srgbClr val="FF0000"/>
                </a:solidFill>
                <a:latin typeface="Trebuchet MS"/>
              </a:rPr>
              <a:t> </a:t>
            </a:r>
            <a:r>
              <a:rPr lang="en-GB" sz="2200" spc="-15" dirty="0" err="1">
                <a:solidFill>
                  <a:srgbClr val="FF0000"/>
                </a:solidFill>
                <a:latin typeface="Trebuchet MS"/>
              </a:rPr>
              <a:t>alacak</a:t>
            </a:r>
            <a:r>
              <a:rPr lang="en-GB" sz="2200" spc="-15" dirty="0">
                <a:solidFill>
                  <a:srgbClr val="FF0000"/>
                </a:solidFill>
                <a:latin typeface="Trebuchet MS"/>
              </a:rPr>
              <a:t> </a:t>
            </a:r>
            <a:r>
              <a:rPr lang="en-GB" sz="2200" spc="-15" dirty="0" err="1">
                <a:solidFill>
                  <a:srgbClr val="FF0000"/>
                </a:solidFill>
                <a:latin typeface="Trebuchet MS"/>
              </a:rPr>
              <a:t>olan</a:t>
            </a:r>
            <a:r>
              <a:rPr lang="en-GB" sz="2200" spc="-15" dirty="0">
                <a:solidFill>
                  <a:srgbClr val="FF0000"/>
                </a:solidFill>
                <a:latin typeface="Trebuchet MS"/>
              </a:rPr>
              <a:t>, </a:t>
            </a:r>
            <a:r>
              <a:rPr lang="en-GB" sz="2200" spc="-15" dirty="0" err="1">
                <a:solidFill>
                  <a:srgbClr val="FF0000"/>
                </a:solidFill>
                <a:latin typeface="Trebuchet MS"/>
              </a:rPr>
              <a:t>cihazla</a:t>
            </a:r>
            <a:r>
              <a:rPr lang="en-GB" sz="2200" spc="-15" dirty="0">
                <a:solidFill>
                  <a:srgbClr val="FF0000"/>
                </a:solidFill>
                <a:latin typeface="Trebuchet MS"/>
              </a:rPr>
              <a:t> </a:t>
            </a:r>
            <a:r>
              <a:rPr lang="en-GB" sz="2200" spc="-15" dirty="0" err="1">
                <a:solidFill>
                  <a:srgbClr val="FF0000"/>
                </a:solidFill>
                <a:latin typeface="Trebuchet MS"/>
              </a:rPr>
              <a:t>ve</a:t>
            </a:r>
            <a:r>
              <a:rPr lang="en-GB" sz="2200" spc="-15" dirty="0">
                <a:solidFill>
                  <a:srgbClr val="FF0000"/>
                </a:solidFill>
                <a:latin typeface="Trebuchet MS"/>
              </a:rPr>
              <a:t> </a:t>
            </a:r>
            <a:r>
              <a:rPr lang="en-GB" sz="2200" spc="-15" dirty="0" err="1">
                <a:solidFill>
                  <a:srgbClr val="FF0000"/>
                </a:solidFill>
                <a:latin typeface="Trebuchet MS"/>
              </a:rPr>
              <a:t>varyantları</a:t>
            </a:r>
            <a:r>
              <a:rPr lang="en-GB" sz="2200" spc="-15" dirty="0">
                <a:solidFill>
                  <a:srgbClr val="FF0000"/>
                </a:solidFill>
                <a:latin typeface="Trebuchet MS"/>
              </a:rPr>
              <a:t>/</a:t>
            </a:r>
            <a:r>
              <a:rPr lang="en-GB" sz="2200" spc="-15" dirty="0" err="1">
                <a:solidFill>
                  <a:srgbClr val="FF0000"/>
                </a:solidFill>
                <a:latin typeface="Trebuchet MS"/>
              </a:rPr>
              <a:t>konfigürasyonları</a:t>
            </a:r>
            <a:r>
              <a:rPr lang="en-GB" sz="2200" spc="-15" dirty="0">
                <a:solidFill>
                  <a:srgbClr val="FF0000"/>
                </a:solidFill>
                <a:latin typeface="Trebuchet MS"/>
              </a:rPr>
              <a:t> </a:t>
            </a:r>
            <a:r>
              <a:rPr lang="en-GB" sz="2200" spc="-15" dirty="0" err="1">
                <a:solidFill>
                  <a:srgbClr val="FF0000"/>
                </a:solidFill>
                <a:latin typeface="Trebuchet MS"/>
              </a:rPr>
              <a:t>ve</a:t>
            </a:r>
            <a:r>
              <a:rPr lang="en-GB" sz="2200" spc="-15" dirty="0">
                <a:solidFill>
                  <a:srgbClr val="FF0000"/>
                </a:solidFill>
                <a:latin typeface="Trebuchet MS"/>
              </a:rPr>
              <a:t> </a:t>
            </a:r>
            <a:r>
              <a:rPr lang="en-GB" sz="2200" spc="-15" dirty="0" err="1">
                <a:solidFill>
                  <a:srgbClr val="FF0000"/>
                </a:solidFill>
                <a:latin typeface="Trebuchet MS"/>
              </a:rPr>
              <a:t>aksesuarlarıyla</a:t>
            </a:r>
            <a:r>
              <a:rPr lang="en-GB" sz="2200" spc="-15" dirty="0">
                <a:solidFill>
                  <a:srgbClr val="FF0000"/>
                </a:solidFill>
                <a:latin typeface="Trebuchet MS"/>
              </a:rPr>
              <a:t> </a:t>
            </a:r>
            <a:r>
              <a:rPr lang="en-GB" sz="2200" spc="-15" dirty="0" err="1">
                <a:solidFill>
                  <a:srgbClr val="FF0000"/>
                </a:solidFill>
                <a:latin typeface="Trebuchet MS"/>
              </a:rPr>
              <a:t>ilgili</a:t>
            </a:r>
            <a:r>
              <a:rPr lang="en-GB" sz="2200" spc="-15" dirty="0">
                <a:solidFill>
                  <a:srgbClr val="FF0000"/>
                </a:solidFill>
                <a:latin typeface="Trebuchet MS"/>
              </a:rPr>
              <a:t>, </a:t>
            </a:r>
            <a:r>
              <a:rPr lang="en-GB" sz="2200" spc="-15" dirty="0" err="1">
                <a:solidFill>
                  <a:srgbClr val="FF0000"/>
                </a:solidFill>
                <a:latin typeface="Trebuchet MS"/>
              </a:rPr>
              <a:t>özellikler</a:t>
            </a:r>
            <a:r>
              <a:rPr lang="en-GB" sz="2200" spc="-15" dirty="0">
                <a:solidFill>
                  <a:srgbClr val="FF0000"/>
                </a:solidFill>
                <a:latin typeface="Trebuchet MS"/>
              </a:rPr>
              <a:t>, </a:t>
            </a:r>
            <a:r>
              <a:rPr lang="en-GB" sz="2200" spc="-15" dirty="0" err="1">
                <a:solidFill>
                  <a:srgbClr val="FF0000"/>
                </a:solidFill>
                <a:latin typeface="Trebuchet MS"/>
              </a:rPr>
              <a:t>boyutlar</a:t>
            </a:r>
            <a:r>
              <a:rPr lang="en-GB" sz="2200" spc="-15" dirty="0">
                <a:solidFill>
                  <a:srgbClr val="FF0000"/>
                </a:solidFill>
                <a:latin typeface="Trebuchet MS"/>
              </a:rPr>
              <a:t> </a:t>
            </a:r>
            <a:r>
              <a:rPr lang="en-GB" sz="2200" spc="-15" dirty="0" err="1">
                <a:solidFill>
                  <a:srgbClr val="FF0000"/>
                </a:solidFill>
                <a:latin typeface="Trebuchet MS"/>
              </a:rPr>
              <a:t>ve</a:t>
            </a:r>
            <a:r>
              <a:rPr lang="en-GB" sz="2200" spc="-15" dirty="0">
                <a:solidFill>
                  <a:srgbClr val="FF0000"/>
                </a:solidFill>
                <a:latin typeface="Trebuchet MS"/>
              </a:rPr>
              <a:t> </a:t>
            </a:r>
            <a:r>
              <a:rPr lang="en-GB" sz="2200" spc="-15" dirty="0" err="1">
                <a:solidFill>
                  <a:srgbClr val="FF0000"/>
                </a:solidFill>
                <a:latin typeface="Trebuchet MS"/>
              </a:rPr>
              <a:t>performans</a:t>
            </a:r>
            <a:r>
              <a:rPr lang="en-GB" sz="2200" spc="-15" dirty="0">
                <a:solidFill>
                  <a:srgbClr val="FF0000"/>
                </a:solidFill>
                <a:latin typeface="Trebuchet MS"/>
              </a:rPr>
              <a:t> </a:t>
            </a:r>
            <a:r>
              <a:rPr lang="en-GB" sz="2200" spc="-15" dirty="0" err="1">
                <a:solidFill>
                  <a:srgbClr val="FF0000"/>
                </a:solidFill>
                <a:latin typeface="Trebuchet MS"/>
              </a:rPr>
              <a:t>özellikleri</a:t>
            </a:r>
            <a:r>
              <a:rPr lang="en-GB" sz="2200" spc="-15" dirty="0">
                <a:solidFill>
                  <a:srgbClr val="FF0000"/>
                </a:solidFill>
                <a:latin typeface="Trebuchet MS"/>
              </a:rPr>
              <a:t> </a:t>
            </a:r>
            <a:r>
              <a:rPr lang="en-GB" sz="2200" spc="-15" dirty="0" err="1">
                <a:solidFill>
                  <a:srgbClr val="FF0000"/>
                </a:solidFill>
                <a:latin typeface="Trebuchet MS"/>
              </a:rPr>
              <a:t>gibi</a:t>
            </a:r>
            <a:r>
              <a:rPr lang="en-GB" sz="2200" spc="-15" dirty="0">
                <a:solidFill>
                  <a:srgbClr val="FF0000"/>
                </a:solidFill>
                <a:latin typeface="Trebuchet MS"/>
              </a:rPr>
              <a:t>,</a:t>
            </a:r>
            <a:r>
              <a:rPr lang="en-GB" sz="2200" spc="-15" dirty="0">
                <a:solidFill>
                  <a:schemeClr val="tx1"/>
                </a:solidFill>
                <a:latin typeface="Trebuchet MS"/>
              </a:rPr>
              <a:t> </a:t>
            </a:r>
            <a:r>
              <a:rPr lang="en-GB" sz="2200" spc="-15" dirty="0" err="1">
                <a:solidFill>
                  <a:srgbClr val="FF0000"/>
                </a:solidFill>
                <a:latin typeface="Trebuchet MS"/>
              </a:rPr>
              <a:t>teknik</a:t>
            </a:r>
            <a:r>
              <a:rPr lang="en-GB" sz="2200" spc="-15" dirty="0">
                <a:solidFill>
                  <a:srgbClr val="FF0000"/>
                </a:solidFill>
                <a:latin typeface="Trebuchet MS"/>
              </a:rPr>
              <a:t> </a:t>
            </a:r>
            <a:r>
              <a:rPr lang="en-GB" sz="2200" spc="-15" dirty="0" err="1">
                <a:solidFill>
                  <a:srgbClr val="FF0000"/>
                </a:solidFill>
                <a:latin typeface="Trebuchet MS"/>
              </a:rPr>
              <a:t>spesifikasyonlar</a:t>
            </a:r>
            <a:r>
              <a:rPr lang="en-GB" sz="2200" spc="-15" dirty="0">
                <a:solidFill>
                  <a:srgbClr val="FF0000"/>
                </a:solidFill>
                <a:latin typeface="Trebuchet MS"/>
              </a:rPr>
              <a:t>.</a:t>
            </a:r>
            <a:endParaRPr lang="tr-TR" sz="2200" spc="-15" dirty="0">
              <a:solidFill>
                <a:srgbClr val="FF0000"/>
              </a:solidFill>
              <a:latin typeface="Trebuchet MS"/>
            </a:endParaRPr>
          </a:p>
          <a:p>
            <a:pPr marL="12065" indent="0">
              <a:buNone/>
              <a:tabLst>
                <a:tab pos="376555" algn="l"/>
              </a:tabLst>
            </a:pPr>
            <a:r>
              <a:rPr lang="en-GB" sz="2200" spc="-15" dirty="0">
                <a:solidFill>
                  <a:schemeClr val="tx1"/>
                </a:solidFill>
                <a:latin typeface="Trebuchet MS"/>
              </a:rPr>
              <a:t>1.2. </a:t>
            </a:r>
            <a:r>
              <a:rPr lang="en-GB" sz="2200" spc="-15" dirty="0" err="1">
                <a:solidFill>
                  <a:schemeClr val="tx1"/>
                </a:solidFill>
                <a:latin typeface="Trebuchet MS"/>
              </a:rPr>
              <a:t>Cihazın</a:t>
            </a:r>
            <a:r>
              <a:rPr lang="en-GB" sz="2200" spc="-15" dirty="0">
                <a:solidFill>
                  <a:schemeClr val="tx1"/>
                </a:solidFill>
                <a:latin typeface="Trebuchet MS"/>
              </a:rPr>
              <a:t> </a:t>
            </a:r>
            <a:r>
              <a:rPr lang="en-GB" sz="2200" spc="-15" dirty="0" err="1">
                <a:solidFill>
                  <a:schemeClr val="tx1"/>
                </a:solidFill>
                <a:latin typeface="Trebuchet MS"/>
              </a:rPr>
              <a:t>önceki</a:t>
            </a:r>
            <a:r>
              <a:rPr lang="en-GB" sz="2200" spc="-15" dirty="0">
                <a:solidFill>
                  <a:schemeClr val="tx1"/>
                </a:solidFill>
                <a:latin typeface="Trebuchet MS"/>
              </a:rPr>
              <a:t> </a:t>
            </a:r>
            <a:r>
              <a:rPr lang="en-GB" sz="2200" spc="-15" dirty="0" err="1">
                <a:solidFill>
                  <a:schemeClr val="tx1"/>
                </a:solidFill>
                <a:latin typeface="Trebuchet MS"/>
              </a:rPr>
              <a:t>ve</a:t>
            </a:r>
            <a:r>
              <a:rPr lang="en-GB" sz="2200" spc="-15" dirty="0">
                <a:solidFill>
                  <a:schemeClr val="tx1"/>
                </a:solidFill>
                <a:latin typeface="Trebuchet MS"/>
              </a:rPr>
              <a:t> </a:t>
            </a:r>
            <a:r>
              <a:rPr lang="en-GB" sz="2200" spc="-15" dirty="0" err="1">
                <a:solidFill>
                  <a:schemeClr val="tx1"/>
                </a:solidFill>
                <a:latin typeface="Trebuchet MS"/>
              </a:rPr>
              <a:t>benzer</a:t>
            </a:r>
            <a:r>
              <a:rPr lang="en-GB" sz="2200" spc="-15" dirty="0">
                <a:solidFill>
                  <a:schemeClr val="tx1"/>
                </a:solidFill>
                <a:latin typeface="Trebuchet MS"/>
              </a:rPr>
              <a:t> </a:t>
            </a:r>
            <a:r>
              <a:rPr lang="en-GB" sz="2200" spc="-15" dirty="0" err="1">
                <a:solidFill>
                  <a:schemeClr val="tx1"/>
                </a:solidFill>
                <a:latin typeface="Trebuchet MS"/>
              </a:rPr>
              <a:t>nesillerine</a:t>
            </a:r>
            <a:r>
              <a:rPr lang="en-GB" sz="2200" spc="-15" dirty="0">
                <a:solidFill>
                  <a:schemeClr val="tx1"/>
                </a:solidFill>
                <a:latin typeface="Trebuchet MS"/>
              </a:rPr>
              <a:t> </a:t>
            </a:r>
            <a:r>
              <a:rPr lang="en-GB" sz="2200" spc="-15" dirty="0" err="1">
                <a:solidFill>
                  <a:schemeClr val="tx1"/>
                </a:solidFill>
                <a:latin typeface="Trebuchet MS"/>
              </a:rPr>
              <a:t>atıf</a:t>
            </a:r>
            <a:r>
              <a:rPr lang="en-GB" sz="2200" spc="-15" dirty="0">
                <a:solidFill>
                  <a:schemeClr val="tx1"/>
                </a:solidFill>
                <a:latin typeface="Trebuchet MS"/>
              </a:rPr>
              <a:t> </a:t>
            </a:r>
          </a:p>
          <a:p>
            <a:pPr marL="12065" indent="0">
              <a:buNone/>
              <a:tabLst>
                <a:tab pos="376555" algn="l"/>
              </a:tabLst>
            </a:pPr>
            <a:r>
              <a:rPr lang="en-GB" sz="2200" spc="-15" dirty="0">
                <a:solidFill>
                  <a:schemeClr val="tx1"/>
                </a:solidFill>
                <a:latin typeface="Trebuchet MS"/>
              </a:rPr>
              <a:t>(a) </a:t>
            </a:r>
            <a:r>
              <a:rPr lang="en-GB" sz="2200" spc="-15" dirty="0" err="1">
                <a:solidFill>
                  <a:schemeClr val="tx1"/>
                </a:solidFill>
                <a:latin typeface="Trebuchet MS"/>
              </a:rPr>
              <a:t>varsa</a:t>
            </a:r>
            <a:r>
              <a:rPr lang="en-GB" sz="2200" spc="-15" dirty="0">
                <a:solidFill>
                  <a:schemeClr val="tx1"/>
                </a:solidFill>
                <a:latin typeface="Trebuchet MS"/>
              </a:rPr>
              <a:t> </a:t>
            </a:r>
            <a:r>
              <a:rPr lang="en-GB" sz="2200" spc="-15" dirty="0" err="1">
                <a:solidFill>
                  <a:schemeClr val="tx1"/>
                </a:solidFill>
                <a:latin typeface="Trebuchet MS"/>
              </a:rPr>
              <a:t>imalatçı</a:t>
            </a:r>
            <a:r>
              <a:rPr lang="en-GB" sz="2200" spc="-15" dirty="0">
                <a:solidFill>
                  <a:schemeClr val="tx1"/>
                </a:solidFill>
                <a:latin typeface="Trebuchet MS"/>
              </a:rPr>
              <a:t> </a:t>
            </a:r>
            <a:r>
              <a:rPr lang="en-GB" sz="2200" spc="-15" dirty="0" err="1">
                <a:solidFill>
                  <a:schemeClr val="tx1"/>
                </a:solidFill>
                <a:latin typeface="Trebuchet MS"/>
              </a:rPr>
              <a:t>tarafından</a:t>
            </a:r>
            <a:r>
              <a:rPr lang="en-GB" sz="2200" spc="-15" dirty="0">
                <a:solidFill>
                  <a:schemeClr val="tx1"/>
                </a:solidFill>
                <a:latin typeface="Trebuchet MS"/>
              </a:rPr>
              <a:t> </a:t>
            </a:r>
            <a:r>
              <a:rPr lang="en-GB" sz="2200" spc="-15" dirty="0" err="1">
                <a:solidFill>
                  <a:schemeClr val="tx1"/>
                </a:solidFill>
                <a:latin typeface="Trebuchet MS"/>
              </a:rPr>
              <a:t>üretilen</a:t>
            </a:r>
            <a:r>
              <a:rPr lang="en-GB" sz="2200" spc="-15" dirty="0">
                <a:solidFill>
                  <a:schemeClr val="tx1"/>
                </a:solidFill>
                <a:latin typeface="Trebuchet MS"/>
              </a:rPr>
              <a:t> </a:t>
            </a:r>
            <a:r>
              <a:rPr lang="en-GB" sz="2200" spc="-15" dirty="0" err="1">
                <a:solidFill>
                  <a:schemeClr val="tx1"/>
                </a:solidFill>
                <a:latin typeface="Trebuchet MS"/>
              </a:rPr>
              <a:t>cihazın</a:t>
            </a:r>
            <a:r>
              <a:rPr lang="en-GB" sz="2200" spc="-15" dirty="0">
                <a:solidFill>
                  <a:schemeClr val="tx1"/>
                </a:solidFill>
                <a:latin typeface="Trebuchet MS"/>
              </a:rPr>
              <a:t> </a:t>
            </a:r>
            <a:r>
              <a:rPr lang="en-GB" sz="2200" spc="-15" dirty="0" err="1">
                <a:solidFill>
                  <a:schemeClr val="tx1"/>
                </a:solidFill>
                <a:latin typeface="Trebuchet MS"/>
              </a:rPr>
              <a:t>önceki</a:t>
            </a:r>
            <a:r>
              <a:rPr lang="en-GB" sz="2200" spc="-15" dirty="0">
                <a:solidFill>
                  <a:schemeClr val="tx1"/>
                </a:solidFill>
                <a:latin typeface="Trebuchet MS"/>
              </a:rPr>
              <a:t> </a:t>
            </a:r>
            <a:r>
              <a:rPr lang="en-GB" sz="2200" spc="-15" dirty="0" err="1">
                <a:solidFill>
                  <a:schemeClr val="tx1"/>
                </a:solidFill>
                <a:latin typeface="Trebuchet MS"/>
              </a:rPr>
              <a:t>nesil</a:t>
            </a:r>
            <a:r>
              <a:rPr lang="en-GB" sz="2200" spc="-15" dirty="0">
                <a:solidFill>
                  <a:schemeClr val="tx1"/>
                </a:solidFill>
                <a:latin typeface="Trebuchet MS"/>
              </a:rPr>
              <a:t> </a:t>
            </a:r>
            <a:r>
              <a:rPr lang="en-GB" sz="2200" spc="-15" dirty="0" err="1">
                <a:solidFill>
                  <a:schemeClr val="tx1"/>
                </a:solidFill>
                <a:latin typeface="Trebuchet MS"/>
              </a:rPr>
              <a:t>veya</a:t>
            </a:r>
            <a:r>
              <a:rPr lang="en-GB" sz="2200" spc="-15" dirty="0">
                <a:solidFill>
                  <a:schemeClr val="tx1"/>
                </a:solidFill>
                <a:latin typeface="Trebuchet MS"/>
              </a:rPr>
              <a:t> </a:t>
            </a:r>
            <a:r>
              <a:rPr lang="en-GB" sz="2200" spc="-15" dirty="0" err="1">
                <a:solidFill>
                  <a:schemeClr val="tx1"/>
                </a:solidFill>
                <a:latin typeface="Trebuchet MS"/>
              </a:rPr>
              <a:t>nesilleri</a:t>
            </a:r>
            <a:r>
              <a:rPr lang="en-GB" sz="2200" spc="-15" dirty="0">
                <a:solidFill>
                  <a:schemeClr val="tx1"/>
                </a:solidFill>
                <a:latin typeface="Trebuchet MS"/>
              </a:rPr>
              <a:t> </a:t>
            </a:r>
            <a:r>
              <a:rPr lang="en-GB" sz="2200" spc="-15" dirty="0" err="1">
                <a:solidFill>
                  <a:schemeClr val="tx1"/>
                </a:solidFill>
                <a:latin typeface="Trebuchet MS"/>
              </a:rPr>
              <a:t>hakkında</a:t>
            </a:r>
            <a:r>
              <a:rPr lang="en-GB" sz="2200" spc="-15" dirty="0">
                <a:solidFill>
                  <a:schemeClr val="tx1"/>
                </a:solidFill>
                <a:latin typeface="Trebuchet MS"/>
              </a:rPr>
              <a:t> </a:t>
            </a:r>
            <a:r>
              <a:rPr lang="en-GB" sz="2200" spc="-15" dirty="0" err="1">
                <a:solidFill>
                  <a:schemeClr val="tx1"/>
                </a:solidFill>
                <a:latin typeface="Trebuchet MS"/>
              </a:rPr>
              <a:t>genel</a:t>
            </a:r>
            <a:r>
              <a:rPr lang="en-GB" sz="2200" spc="-15" dirty="0">
                <a:solidFill>
                  <a:schemeClr val="tx1"/>
                </a:solidFill>
                <a:latin typeface="Trebuchet MS"/>
              </a:rPr>
              <a:t> </a:t>
            </a:r>
            <a:r>
              <a:rPr lang="en-GB" sz="2200" spc="-15" dirty="0" err="1">
                <a:solidFill>
                  <a:schemeClr val="tx1"/>
                </a:solidFill>
                <a:latin typeface="Trebuchet MS"/>
              </a:rPr>
              <a:t>bir</a:t>
            </a:r>
            <a:r>
              <a:rPr lang="en-GB" sz="2200" spc="-15" dirty="0">
                <a:solidFill>
                  <a:schemeClr val="tx1"/>
                </a:solidFill>
                <a:latin typeface="Trebuchet MS"/>
              </a:rPr>
              <a:t> </a:t>
            </a:r>
            <a:r>
              <a:rPr lang="en-GB" sz="2200" spc="-15" dirty="0" err="1">
                <a:solidFill>
                  <a:schemeClr val="tx1"/>
                </a:solidFill>
                <a:latin typeface="Trebuchet MS"/>
              </a:rPr>
              <a:t>açıklama</a:t>
            </a:r>
            <a:r>
              <a:rPr lang="en-GB" sz="2200" spc="-15" dirty="0">
                <a:solidFill>
                  <a:schemeClr val="tx1"/>
                </a:solidFill>
                <a:latin typeface="Trebuchet MS"/>
              </a:rPr>
              <a:t>; </a:t>
            </a:r>
          </a:p>
          <a:p>
            <a:pPr marL="12065" indent="0">
              <a:buNone/>
              <a:tabLst>
                <a:tab pos="376555" algn="l"/>
              </a:tabLst>
            </a:pPr>
            <a:r>
              <a:rPr lang="en-GB" sz="2200" spc="-15" dirty="0">
                <a:solidFill>
                  <a:schemeClr val="tx1"/>
                </a:solidFill>
                <a:latin typeface="Trebuchet MS"/>
              </a:rPr>
              <a:t>(b) </a:t>
            </a:r>
            <a:r>
              <a:rPr lang="en-GB" sz="2200" spc="-15" dirty="0" err="1">
                <a:solidFill>
                  <a:schemeClr val="tx1"/>
                </a:solidFill>
                <a:latin typeface="Trebuchet MS"/>
              </a:rPr>
              <a:t>varsa</a:t>
            </a:r>
            <a:r>
              <a:rPr lang="en-GB" sz="2200" spc="-15" dirty="0">
                <a:solidFill>
                  <a:schemeClr val="tx1"/>
                </a:solidFill>
                <a:latin typeface="Trebuchet MS"/>
              </a:rPr>
              <a:t>, </a:t>
            </a:r>
            <a:r>
              <a:rPr lang="en-GB" sz="2200" spc="-15" dirty="0" err="1">
                <a:solidFill>
                  <a:schemeClr val="tx1"/>
                </a:solidFill>
                <a:latin typeface="Trebuchet MS"/>
              </a:rPr>
              <a:t>Birlik</a:t>
            </a:r>
            <a:r>
              <a:rPr lang="en-GB" sz="2200" spc="-15" dirty="0">
                <a:solidFill>
                  <a:schemeClr val="tx1"/>
                </a:solidFill>
                <a:latin typeface="Trebuchet MS"/>
              </a:rPr>
              <a:t> </a:t>
            </a:r>
            <a:r>
              <a:rPr lang="en-GB" sz="2200" spc="-15" dirty="0" err="1">
                <a:solidFill>
                  <a:schemeClr val="tx1"/>
                </a:solidFill>
                <a:latin typeface="Trebuchet MS"/>
              </a:rPr>
              <a:t>piyasasında</a:t>
            </a:r>
            <a:r>
              <a:rPr lang="en-GB" sz="2200" spc="-15" dirty="0">
                <a:solidFill>
                  <a:schemeClr val="tx1"/>
                </a:solidFill>
                <a:latin typeface="Trebuchet MS"/>
              </a:rPr>
              <a:t> </a:t>
            </a:r>
            <a:r>
              <a:rPr lang="en-GB" sz="2200" spc="-15" dirty="0" err="1">
                <a:solidFill>
                  <a:schemeClr val="tx1"/>
                </a:solidFill>
                <a:latin typeface="Trebuchet MS"/>
              </a:rPr>
              <a:t>veya</a:t>
            </a:r>
            <a:r>
              <a:rPr lang="en-GB" sz="2200" spc="-15" dirty="0">
                <a:solidFill>
                  <a:schemeClr val="tx1"/>
                </a:solidFill>
                <a:latin typeface="Trebuchet MS"/>
              </a:rPr>
              <a:t> </a:t>
            </a:r>
            <a:r>
              <a:rPr lang="en-GB" sz="2200" spc="-15" dirty="0" err="1">
                <a:solidFill>
                  <a:schemeClr val="tx1"/>
                </a:solidFill>
                <a:latin typeface="Trebuchet MS"/>
              </a:rPr>
              <a:t>uluslararası</a:t>
            </a:r>
            <a:r>
              <a:rPr lang="en-GB" sz="2200" spc="-15" dirty="0">
                <a:solidFill>
                  <a:schemeClr val="tx1"/>
                </a:solidFill>
                <a:latin typeface="Trebuchet MS"/>
              </a:rPr>
              <a:t> </a:t>
            </a:r>
            <a:r>
              <a:rPr lang="en-GB" sz="2200" spc="-15" dirty="0" err="1">
                <a:solidFill>
                  <a:schemeClr val="tx1"/>
                </a:solidFill>
                <a:latin typeface="Trebuchet MS"/>
              </a:rPr>
              <a:t>piyasalarda</a:t>
            </a:r>
            <a:r>
              <a:rPr lang="en-GB" sz="2200" spc="-15" dirty="0">
                <a:solidFill>
                  <a:schemeClr val="tx1"/>
                </a:solidFill>
                <a:latin typeface="Trebuchet MS"/>
              </a:rPr>
              <a:t> </a:t>
            </a:r>
            <a:r>
              <a:rPr lang="en-GB" sz="2200" spc="-15" dirty="0" err="1">
                <a:solidFill>
                  <a:schemeClr val="tx1"/>
                </a:solidFill>
                <a:latin typeface="Trebuchet MS"/>
              </a:rPr>
              <a:t>bulunan</a:t>
            </a:r>
            <a:r>
              <a:rPr lang="en-GB" sz="2200" spc="-15" dirty="0">
                <a:solidFill>
                  <a:schemeClr val="tx1"/>
                </a:solidFill>
                <a:latin typeface="Trebuchet MS"/>
              </a:rPr>
              <a:t> </a:t>
            </a:r>
            <a:r>
              <a:rPr lang="en-GB" sz="2200" spc="-15" dirty="0" err="1">
                <a:solidFill>
                  <a:schemeClr val="tx1"/>
                </a:solidFill>
                <a:latin typeface="Trebuchet MS"/>
              </a:rPr>
              <a:t>tanımlanmış</a:t>
            </a:r>
            <a:r>
              <a:rPr lang="en-GB" sz="2200" spc="-15" dirty="0">
                <a:solidFill>
                  <a:schemeClr val="tx1"/>
                </a:solidFill>
                <a:latin typeface="Trebuchet MS"/>
              </a:rPr>
              <a:t> </a:t>
            </a:r>
            <a:r>
              <a:rPr lang="en-GB" sz="2200" spc="-15" dirty="0" err="1">
                <a:solidFill>
                  <a:schemeClr val="tx1"/>
                </a:solidFill>
                <a:latin typeface="Trebuchet MS"/>
              </a:rPr>
              <a:t>benzer</a:t>
            </a:r>
            <a:r>
              <a:rPr lang="en-GB" sz="2200" spc="-15" dirty="0">
                <a:solidFill>
                  <a:schemeClr val="tx1"/>
                </a:solidFill>
                <a:latin typeface="Trebuchet MS"/>
              </a:rPr>
              <a:t> </a:t>
            </a:r>
            <a:r>
              <a:rPr lang="en-GB" sz="2200" spc="-15" dirty="0" err="1">
                <a:solidFill>
                  <a:schemeClr val="tx1"/>
                </a:solidFill>
                <a:latin typeface="Trebuchet MS"/>
              </a:rPr>
              <a:t>cihazlar</a:t>
            </a:r>
            <a:r>
              <a:rPr lang="en-GB" sz="2200" spc="-15" dirty="0">
                <a:solidFill>
                  <a:schemeClr val="tx1"/>
                </a:solidFill>
                <a:latin typeface="Trebuchet MS"/>
              </a:rPr>
              <a:t> </a:t>
            </a:r>
            <a:r>
              <a:rPr lang="en-GB" sz="2200" spc="-15" dirty="0" err="1">
                <a:solidFill>
                  <a:schemeClr val="tx1"/>
                </a:solidFill>
                <a:latin typeface="Trebuchet MS"/>
              </a:rPr>
              <a:t>hakkında</a:t>
            </a:r>
            <a:r>
              <a:rPr lang="en-GB" sz="2200" spc="-15" dirty="0">
                <a:solidFill>
                  <a:schemeClr val="tx1"/>
                </a:solidFill>
                <a:latin typeface="Trebuchet MS"/>
              </a:rPr>
              <a:t> </a:t>
            </a:r>
            <a:r>
              <a:rPr lang="en-GB" sz="2200" spc="-15" dirty="0" err="1">
                <a:solidFill>
                  <a:schemeClr val="tx1"/>
                </a:solidFill>
                <a:latin typeface="Trebuchet MS"/>
              </a:rPr>
              <a:t>genel</a:t>
            </a:r>
            <a:r>
              <a:rPr lang="en-GB" sz="2200" spc="-15" dirty="0">
                <a:solidFill>
                  <a:schemeClr val="tx1"/>
                </a:solidFill>
                <a:latin typeface="Trebuchet MS"/>
              </a:rPr>
              <a:t> </a:t>
            </a:r>
            <a:r>
              <a:rPr lang="en-GB" sz="2200" spc="-15" dirty="0" err="1">
                <a:solidFill>
                  <a:schemeClr val="tx1"/>
                </a:solidFill>
                <a:latin typeface="Trebuchet MS"/>
              </a:rPr>
              <a:t>bir</a:t>
            </a:r>
            <a:r>
              <a:rPr lang="en-GB" sz="2200" spc="-15" dirty="0">
                <a:solidFill>
                  <a:schemeClr val="tx1"/>
                </a:solidFill>
                <a:latin typeface="Trebuchet MS"/>
              </a:rPr>
              <a:t> </a:t>
            </a:r>
            <a:r>
              <a:rPr lang="en-GB" sz="2200" spc="-15" dirty="0" err="1">
                <a:solidFill>
                  <a:schemeClr val="tx1"/>
                </a:solidFill>
                <a:latin typeface="Trebuchet MS"/>
              </a:rPr>
              <a:t>açıklama</a:t>
            </a:r>
            <a:r>
              <a:rPr lang="en-GB" sz="2200" spc="-15" dirty="0">
                <a:solidFill>
                  <a:schemeClr val="tx1"/>
                </a:solidFill>
                <a:latin typeface="Trebuchet MS"/>
              </a:rPr>
              <a:t>. </a:t>
            </a:r>
          </a:p>
        </p:txBody>
      </p:sp>
      <p:sp>
        <p:nvSpPr>
          <p:cNvPr id="4" name="Slayt Numarası Yer Tutucusu 3"/>
          <p:cNvSpPr>
            <a:spLocks noGrp="1"/>
          </p:cNvSpPr>
          <p:nvPr>
            <p:ph type="sldNum" sz="quarter" idx="12"/>
          </p:nvPr>
        </p:nvSpPr>
        <p:spPr/>
        <p:txBody>
          <a:bodyPr/>
          <a:lstStyle/>
          <a:p>
            <a:fld id="{D57F1E4F-1CFF-5643-939E-217C01CDF565}" type="slidenum">
              <a:rPr lang="en-US" smtClean="0"/>
              <a:pPr/>
              <a:t>5</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02937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924334" y="343847"/>
            <a:ext cx="8297839" cy="617802"/>
          </a:xfrm>
          <a:prstGeom prst="rect">
            <a:avLst/>
          </a:prstGeom>
        </p:spPr>
        <p:txBody>
          <a:bodyPr vert="horz" wrap="square" lIns="0" tIns="0" rIns="0" bIns="0" rtlCol="0">
            <a:noAutofit/>
          </a:bodyPr>
          <a:lstStyle/>
          <a:p>
            <a:pPr marL="12700" algn="ctr">
              <a:lnSpc>
                <a:spcPct val="100000"/>
              </a:lnSpc>
            </a:pPr>
            <a:r>
              <a:rPr lang="tr-TR" sz="4000" dirty="0">
                <a:solidFill>
                  <a:srgbClr val="FF0000"/>
                </a:solidFill>
                <a:latin typeface="Urdu Typesetting" pitchFamily="66" charset="-78"/>
                <a:cs typeface="Urdu Typesetting" pitchFamily="66" charset="-78"/>
              </a:rPr>
              <a:t>Ek II – Teknik Dokümantasyon</a:t>
            </a:r>
            <a:endParaRPr sz="4000" dirty="0">
              <a:solidFill>
                <a:srgbClr val="FF0000"/>
              </a:solidFill>
              <a:latin typeface="Trebuchet MS"/>
              <a:cs typeface="Trebuchet MS"/>
            </a:endParaRPr>
          </a:p>
        </p:txBody>
      </p:sp>
      <p:sp>
        <p:nvSpPr>
          <p:cNvPr id="13" name="object 3"/>
          <p:cNvSpPr txBox="1">
            <a:spLocks noGrp="1"/>
          </p:cNvSpPr>
          <p:nvPr>
            <p:ph idx="1"/>
          </p:nvPr>
        </p:nvSpPr>
        <p:spPr>
          <a:xfrm>
            <a:off x="981075" y="1152906"/>
            <a:ext cx="10597859" cy="5495543"/>
          </a:xfrm>
          <a:prstGeom prst="rect">
            <a:avLst/>
          </a:prstGeom>
        </p:spPr>
        <p:txBody>
          <a:bodyPr vert="horz" wrap="square" lIns="0" tIns="0" rIns="0" bIns="0" rtlCol="0">
            <a:noAutofit/>
          </a:bodyPr>
          <a:lstStyle/>
          <a:p>
            <a:pPr marL="12065" indent="0">
              <a:buNone/>
              <a:tabLst>
                <a:tab pos="376555" algn="l"/>
              </a:tabLst>
            </a:pPr>
            <a:r>
              <a:rPr lang="tr-TR" sz="2200" b="1" u="sng" spc="-15" dirty="0">
                <a:solidFill>
                  <a:schemeClr val="tx1"/>
                </a:solidFill>
                <a:latin typeface="Trebuchet MS"/>
              </a:rPr>
              <a:t>2</a:t>
            </a:r>
            <a:r>
              <a:rPr lang="en-GB" sz="2200" b="1" u="sng" spc="-15" dirty="0">
                <a:solidFill>
                  <a:schemeClr val="tx1"/>
                </a:solidFill>
                <a:latin typeface="Trebuchet MS"/>
              </a:rPr>
              <a:t>. </a:t>
            </a:r>
            <a:r>
              <a:rPr lang="en-GB" sz="2400" b="1" u="sng" spc="-15" dirty="0" err="1">
                <a:latin typeface="Trebuchet MS"/>
                <a:cs typeface="Trebuchet MS"/>
              </a:rPr>
              <a:t>İmalatç</a:t>
            </a:r>
            <a:r>
              <a:rPr lang="tr-TR" sz="2400" b="1" u="sng" spc="-15" dirty="0">
                <a:latin typeface="Trebuchet MS"/>
                <a:cs typeface="Trebuchet MS"/>
              </a:rPr>
              <a:t>ı</a:t>
            </a:r>
            <a:r>
              <a:rPr lang="en-GB" sz="2400" b="1" u="sng" spc="-15" dirty="0">
                <a:latin typeface="Trebuchet MS"/>
                <a:cs typeface="Trebuchet MS"/>
              </a:rPr>
              <a:t> </a:t>
            </a:r>
            <a:r>
              <a:rPr lang="en-GB" sz="2400" b="1" u="sng" spc="-15" dirty="0" err="1">
                <a:latin typeface="Trebuchet MS"/>
                <a:cs typeface="Trebuchet MS"/>
              </a:rPr>
              <a:t>Taraf</a:t>
            </a:r>
            <a:r>
              <a:rPr lang="tr-TR" sz="2400" b="1" u="sng" spc="-15" dirty="0">
                <a:latin typeface="Trebuchet MS"/>
                <a:cs typeface="Trebuchet MS"/>
              </a:rPr>
              <a:t>ı</a:t>
            </a:r>
            <a:r>
              <a:rPr lang="en-GB" sz="2400" b="1" u="sng" spc="-15" dirty="0" err="1">
                <a:latin typeface="Trebuchet MS"/>
                <a:cs typeface="Trebuchet MS"/>
              </a:rPr>
              <a:t>ndan</a:t>
            </a:r>
            <a:r>
              <a:rPr lang="en-GB" sz="2400" b="1" u="sng" spc="-15" dirty="0">
                <a:latin typeface="Trebuchet MS"/>
                <a:cs typeface="Trebuchet MS"/>
              </a:rPr>
              <a:t> Temin </a:t>
            </a:r>
            <a:r>
              <a:rPr lang="en-GB" sz="2400" b="1" u="sng" spc="-15" dirty="0" err="1">
                <a:latin typeface="Trebuchet MS"/>
                <a:cs typeface="Trebuchet MS"/>
              </a:rPr>
              <a:t>Edilecek</a:t>
            </a:r>
            <a:r>
              <a:rPr lang="en-GB" sz="2400" b="1" u="sng" spc="-15" dirty="0">
                <a:latin typeface="Trebuchet MS"/>
                <a:cs typeface="Trebuchet MS"/>
              </a:rPr>
              <a:t> </a:t>
            </a:r>
            <a:r>
              <a:rPr lang="en-GB" sz="2400" b="1" u="sng" spc="-15" dirty="0" err="1">
                <a:latin typeface="Trebuchet MS"/>
                <a:cs typeface="Trebuchet MS"/>
              </a:rPr>
              <a:t>Bilgiler</a:t>
            </a:r>
            <a:endParaRPr lang="en-GB" sz="2200" b="1" u="sng" spc="-15" dirty="0">
              <a:solidFill>
                <a:schemeClr val="tx1"/>
              </a:solidFill>
              <a:latin typeface="Trebuchet MS"/>
            </a:endParaRPr>
          </a:p>
          <a:p>
            <a:pPr marL="354965">
              <a:tabLst>
                <a:tab pos="376555" algn="l"/>
              </a:tabLst>
            </a:pPr>
            <a:r>
              <a:rPr lang="en-GB" sz="2200" u="sng" spc="-15" dirty="0" err="1">
                <a:solidFill>
                  <a:schemeClr val="tx1"/>
                </a:solidFill>
                <a:latin typeface="Trebuchet MS"/>
              </a:rPr>
              <a:t>cihazın</a:t>
            </a:r>
            <a:r>
              <a:rPr lang="en-GB" sz="2200" u="sng" spc="-15" dirty="0">
                <a:solidFill>
                  <a:schemeClr val="tx1"/>
                </a:solidFill>
                <a:latin typeface="Trebuchet MS"/>
              </a:rPr>
              <a:t> </a:t>
            </a:r>
            <a:r>
              <a:rPr lang="en-GB" sz="2200" u="sng" spc="-15" dirty="0" err="1">
                <a:solidFill>
                  <a:schemeClr val="tx1"/>
                </a:solidFill>
                <a:latin typeface="Trebuchet MS"/>
              </a:rPr>
              <a:t>satılmasının</a:t>
            </a:r>
            <a:r>
              <a:rPr lang="en-GB" sz="2200" u="sng" spc="-15" dirty="0">
                <a:solidFill>
                  <a:schemeClr val="tx1"/>
                </a:solidFill>
                <a:latin typeface="Trebuchet MS"/>
              </a:rPr>
              <a:t> </a:t>
            </a:r>
            <a:r>
              <a:rPr lang="en-GB" sz="2200" u="sng" spc="-15" dirty="0" err="1">
                <a:solidFill>
                  <a:schemeClr val="tx1"/>
                </a:solidFill>
                <a:latin typeface="Trebuchet MS"/>
              </a:rPr>
              <a:t>planlandığı</a:t>
            </a:r>
            <a:r>
              <a:rPr lang="en-GB" sz="2200" u="sng" spc="-15" dirty="0">
                <a:solidFill>
                  <a:schemeClr val="tx1"/>
                </a:solidFill>
                <a:latin typeface="Trebuchet MS"/>
              </a:rPr>
              <a:t> </a:t>
            </a:r>
            <a:r>
              <a:rPr lang="en-GB" sz="2200" u="sng" spc="-15" dirty="0" err="1">
                <a:solidFill>
                  <a:schemeClr val="tx1"/>
                </a:solidFill>
                <a:latin typeface="Trebuchet MS"/>
              </a:rPr>
              <a:t>üye</a:t>
            </a:r>
            <a:r>
              <a:rPr lang="en-GB" sz="2200" u="sng" spc="-15" dirty="0">
                <a:solidFill>
                  <a:schemeClr val="tx1"/>
                </a:solidFill>
                <a:latin typeface="Trebuchet MS"/>
              </a:rPr>
              <a:t> </a:t>
            </a:r>
            <a:r>
              <a:rPr lang="en-GB" sz="2200" u="sng" spc="-15" dirty="0" err="1">
                <a:solidFill>
                  <a:schemeClr val="tx1"/>
                </a:solidFill>
                <a:latin typeface="Trebuchet MS"/>
              </a:rPr>
              <a:t>devletlerde</a:t>
            </a:r>
            <a:r>
              <a:rPr lang="en-GB" sz="2200" u="sng" spc="-15" dirty="0">
                <a:solidFill>
                  <a:schemeClr val="tx1"/>
                </a:solidFill>
                <a:latin typeface="Trebuchet MS"/>
              </a:rPr>
              <a:t> </a:t>
            </a:r>
            <a:r>
              <a:rPr lang="en-GB" sz="2200" u="sng" spc="-15" dirty="0" err="1">
                <a:solidFill>
                  <a:schemeClr val="tx1"/>
                </a:solidFill>
                <a:latin typeface="Trebuchet MS"/>
              </a:rPr>
              <a:t>kabul</a:t>
            </a:r>
            <a:r>
              <a:rPr lang="en-GB" sz="2200" u="sng" spc="-15" dirty="0">
                <a:solidFill>
                  <a:schemeClr val="tx1"/>
                </a:solidFill>
                <a:latin typeface="Trebuchet MS"/>
              </a:rPr>
              <a:t> </a:t>
            </a:r>
            <a:r>
              <a:rPr lang="en-GB" sz="2200" u="sng" spc="-15" dirty="0" err="1">
                <a:solidFill>
                  <a:schemeClr val="tx1"/>
                </a:solidFill>
                <a:latin typeface="Trebuchet MS"/>
              </a:rPr>
              <a:t>edilen</a:t>
            </a:r>
            <a:r>
              <a:rPr lang="en-GB" sz="2200" u="sng" spc="-15" dirty="0">
                <a:solidFill>
                  <a:schemeClr val="tx1"/>
                </a:solidFill>
                <a:latin typeface="Trebuchet MS"/>
              </a:rPr>
              <a:t> </a:t>
            </a:r>
            <a:r>
              <a:rPr lang="en-GB" sz="2200" u="sng" spc="-15" dirty="0" err="1">
                <a:solidFill>
                  <a:schemeClr val="tx1"/>
                </a:solidFill>
                <a:latin typeface="Trebuchet MS"/>
              </a:rPr>
              <a:t>dillerde</a:t>
            </a:r>
            <a:r>
              <a:rPr lang="en-GB" sz="2200" u="sng" spc="-15" dirty="0">
                <a:solidFill>
                  <a:schemeClr val="tx1"/>
                </a:solidFill>
                <a:latin typeface="Trebuchet MS"/>
              </a:rPr>
              <a:t>, </a:t>
            </a:r>
            <a:r>
              <a:rPr lang="en-GB" sz="2200" u="sng" spc="-15" dirty="0" err="1">
                <a:solidFill>
                  <a:schemeClr val="tx1"/>
                </a:solidFill>
                <a:latin typeface="Trebuchet MS"/>
              </a:rPr>
              <a:t>cihazın</a:t>
            </a:r>
            <a:r>
              <a:rPr lang="en-GB" sz="2200" u="sng" spc="-15" dirty="0">
                <a:solidFill>
                  <a:schemeClr val="tx1"/>
                </a:solidFill>
                <a:latin typeface="Trebuchet MS"/>
              </a:rPr>
              <a:t> </a:t>
            </a:r>
            <a:r>
              <a:rPr lang="en-GB" sz="2200" u="sng" spc="-15" dirty="0" err="1">
                <a:solidFill>
                  <a:schemeClr val="tx1"/>
                </a:solidFill>
                <a:latin typeface="Trebuchet MS"/>
              </a:rPr>
              <a:t>üzerindeki</a:t>
            </a:r>
            <a:r>
              <a:rPr lang="en-GB" sz="2200" u="sng" spc="-15" dirty="0">
                <a:solidFill>
                  <a:schemeClr val="tx1"/>
                </a:solidFill>
                <a:latin typeface="Trebuchet MS"/>
              </a:rPr>
              <a:t> </a:t>
            </a:r>
            <a:r>
              <a:rPr lang="en-GB" sz="2200" u="sng" spc="-15" dirty="0" err="1">
                <a:solidFill>
                  <a:schemeClr val="tx1"/>
                </a:solidFill>
                <a:latin typeface="Trebuchet MS"/>
              </a:rPr>
              <a:t>ve</a:t>
            </a:r>
            <a:r>
              <a:rPr lang="en-GB" sz="2200" u="sng" spc="-15" dirty="0">
                <a:solidFill>
                  <a:schemeClr val="tx1"/>
                </a:solidFill>
                <a:latin typeface="Trebuchet MS"/>
              </a:rPr>
              <a:t> </a:t>
            </a:r>
            <a:r>
              <a:rPr lang="en-GB" sz="2200" u="sng" spc="-15" dirty="0" err="1">
                <a:solidFill>
                  <a:schemeClr val="tx1"/>
                </a:solidFill>
                <a:latin typeface="Trebuchet MS"/>
              </a:rPr>
              <a:t>tekli</a:t>
            </a:r>
            <a:r>
              <a:rPr lang="en-GB" sz="2200" u="sng" spc="-15" dirty="0">
                <a:solidFill>
                  <a:schemeClr val="tx1"/>
                </a:solidFill>
                <a:latin typeface="Trebuchet MS"/>
              </a:rPr>
              <a:t> </a:t>
            </a:r>
            <a:r>
              <a:rPr lang="en-GB" sz="2200" u="sng" spc="-15" dirty="0" err="1">
                <a:solidFill>
                  <a:schemeClr val="tx1"/>
                </a:solidFill>
                <a:latin typeface="Trebuchet MS"/>
              </a:rPr>
              <a:t>birim</a:t>
            </a:r>
            <a:r>
              <a:rPr lang="en-GB" sz="2200" u="sng" spc="-15" dirty="0">
                <a:solidFill>
                  <a:schemeClr val="tx1"/>
                </a:solidFill>
                <a:latin typeface="Trebuchet MS"/>
              </a:rPr>
              <a:t> </a:t>
            </a:r>
            <a:r>
              <a:rPr lang="en-GB" sz="2200" u="sng" spc="-15" dirty="0" err="1">
                <a:solidFill>
                  <a:schemeClr val="tx1"/>
                </a:solidFill>
                <a:latin typeface="Trebuchet MS"/>
              </a:rPr>
              <a:t>ambalajı</a:t>
            </a:r>
            <a:r>
              <a:rPr lang="en-GB" sz="2200" u="sng" spc="-15" dirty="0">
                <a:solidFill>
                  <a:schemeClr val="tx1"/>
                </a:solidFill>
                <a:latin typeface="Trebuchet MS"/>
              </a:rPr>
              <a:t>, </a:t>
            </a:r>
            <a:r>
              <a:rPr lang="en-GB" sz="2200" u="sng" spc="-15" dirty="0" err="1">
                <a:solidFill>
                  <a:schemeClr val="tx1"/>
                </a:solidFill>
                <a:latin typeface="Trebuchet MS"/>
              </a:rPr>
              <a:t>satış</a:t>
            </a:r>
            <a:r>
              <a:rPr lang="en-GB" sz="2200" u="sng" spc="-15" dirty="0">
                <a:solidFill>
                  <a:schemeClr val="tx1"/>
                </a:solidFill>
                <a:latin typeface="Trebuchet MS"/>
              </a:rPr>
              <a:t> </a:t>
            </a:r>
            <a:r>
              <a:rPr lang="en-GB" sz="2200" u="sng" spc="-15" dirty="0" err="1">
                <a:solidFill>
                  <a:schemeClr val="tx1"/>
                </a:solidFill>
                <a:latin typeface="Trebuchet MS"/>
              </a:rPr>
              <a:t>ambalajı</a:t>
            </a:r>
            <a:r>
              <a:rPr lang="en-GB" sz="2200" u="sng" spc="-15" dirty="0">
                <a:solidFill>
                  <a:schemeClr val="tx1"/>
                </a:solidFill>
                <a:latin typeface="Trebuchet MS"/>
              </a:rPr>
              <a:t>, </a:t>
            </a:r>
            <a:r>
              <a:rPr lang="en-GB" sz="2200" u="sng" spc="-15" dirty="0" err="1">
                <a:solidFill>
                  <a:schemeClr val="tx1"/>
                </a:solidFill>
                <a:latin typeface="Trebuchet MS"/>
              </a:rPr>
              <a:t>spesifik</a:t>
            </a:r>
            <a:r>
              <a:rPr lang="en-GB" sz="2200" u="sng" spc="-15" dirty="0">
                <a:solidFill>
                  <a:schemeClr val="tx1"/>
                </a:solidFill>
                <a:latin typeface="Trebuchet MS"/>
              </a:rPr>
              <a:t> </a:t>
            </a:r>
            <a:r>
              <a:rPr lang="en-GB" sz="2200" u="sng" spc="-15" dirty="0" err="1">
                <a:solidFill>
                  <a:schemeClr val="tx1"/>
                </a:solidFill>
                <a:latin typeface="Trebuchet MS"/>
              </a:rPr>
              <a:t>idare</a:t>
            </a:r>
            <a:r>
              <a:rPr lang="en-GB" sz="2200" u="sng" spc="-15" dirty="0">
                <a:solidFill>
                  <a:schemeClr val="tx1"/>
                </a:solidFill>
                <a:latin typeface="Trebuchet MS"/>
              </a:rPr>
              <a:t> </a:t>
            </a:r>
            <a:r>
              <a:rPr lang="en-GB" sz="2200" u="sng" spc="-15" dirty="0" err="1">
                <a:solidFill>
                  <a:schemeClr val="tx1"/>
                </a:solidFill>
                <a:latin typeface="Trebuchet MS"/>
              </a:rPr>
              <a:t>şartları</a:t>
            </a:r>
            <a:r>
              <a:rPr lang="en-GB" sz="2200" u="sng" spc="-15" dirty="0">
                <a:solidFill>
                  <a:schemeClr val="tx1"/>
                </a:solidFill>
                <a:latin typeface="Trebuchet MS"/>
              </a:rPr>
              <a:t> </a:t>
            </a:r>
            <a:r>
              <a:rPr lang="en-GB" sz="2200" u="sng" spc="-15" dirty="0" err="1">
                <a:solidFill>
                  <a:schemeClr val="tx1"/>
                </a:solidFill>
                <a:latin typeface="Trebuchet MS"/>
              </a:rPr>
              <a:t>olması</a:t>
            </a:r>
            <a:r>
              <a:rPr lang="en-GB" sz="2200" u="sng" spc="-15" dirty="0">
                <a:solidFill>
                  <a:schemeClr val="tx1"/>
                </a:solidFill>
                <a:latin typeface="Trebuchet MS"/>
              </a:rPr>
              <a:t> </a:t>
            </a:r>
            <a:r>
              <a:rPr lang="en-GB" sz="2200" u="sng" spc="-15" dirty="0" err="1">
                <a:solidFill>
                  <a:schemeClr val="tx1"/>
                </a:solidFill>
                <a:latin typeface="Trebuchet MS"/>
              </a:rPr>
              <a:t>durumunda</a:t>
            </a:r>
            <a:r>
              <a:rPr lang="en-GB" sz="2200" u="sng" spc="-15" dirty="0">
                <a:solidFill>
                  <a:schemeClr val="tx1"/>
                </a:solidFill>
                <a:latin typeface="Trebuchet MS"/>
              </a:rPr>
              <a:t> </a:t>
            </a:r>
            <a:r>
              <a:rPr lang="en-GB" sz="2200" u="sng" spc="-15" dirty="0" err="1">
                <a:solidFill>
                  <a:schemeClr val="tx1"/>
                </a:solidFill>
                <a:latin typeface="Trebuchet MS"/>
              </a:rPr>
              <a:t>nakliyat</a:t>
            </a:r>
            <a:r>
              <a:rPr lang="en-GB" sz="2200" u="sng" spc="-15" dirty="0">
                <a:solidFill>
                  <a:schemeClr val="tx1"/>
                </a:solidFill>
                <a:latin typeface="Trebuchet MS"/>
              </a:rPr>
              <a:t> </a:t>
            </a:r>
            <a:r>
              <a:rPr lang="en-GB" sz="2200" u="sng" spc="-15" dirty="0" err="1">
                <a:solidFill>
                  <a:schemeClr val="tx1"/>
                </a:solidFill>
                <a:latin typeface="Trebuchet MS"/>
              </a:rPr>
              <a:t>ambalajı</a:t>
            </a:r>
            <a:r>
              <a:rPr lang="en-GB" sz="2200" u="sng" spc="-15" dirty="0">
                <a:solidFill>
                  <a:schemeClr val="tx1"/>
                </a:solidFill>
                <a:latin typeface="Trebuchet MS"/>
              </a:rPr>
              <a:t> </a:t>
            </a:r>
            <a:r>
              <a:rPr lang="en-GB" sz="2200" u="sng" spc="-15" dirty="0" err="1">
                <a:solidFill>
                  <a:schemeClr val="tx1"/>
                </a:solidFill>
                <a:latin typeface="Trebuchet MS"/>
              </a:rPr>
              <a:t>gibi</a:t>
            </a:r>
            <a:r>
              <a:rPr lang="en-GB" sz="2200" u="sng" spc="-15" dirty="0">
                <a:solidFill>
                  <a:schemeClr val="tx1"/>
                </a:solidFill>
                <a:latin typeface="Trebuchet MS"/>
              </a:rPr>
              <a:t> </a:t>
            </a:r>
            <a:r>
              <a:rPr lang="en-GB" sz="2200" u="sng" spc="-15" dirty="0" err="1">
                <a:solidFill>
                  <a:schemeClr val="tx1"/>
                </a:solidFill>
                <a:latin typeface="Trebuchet MS"/>
              </a:rPr>
              <a:t>ambalajlarının</a:t>
            </a:r>
            <a:r>
              <a:rPr lang="en-GB" sz="2200" u="sng" spc="-15" dirty="0">
                <a:solidFill>
                  <a:schemeClr val="tx1"/>
                </a:solidFill>
                <a:latin typeface="Trebuchet MS"/>
              </a:rPr>
              <a:t> </a:t>
            </a:r>
            <a:r>
              <a:rPr lang="en-GB" sz="2200" u="sng" spc="-15" dirty="0" err="1">
                <a:solidFill>
                  <a:schemeClr val="tx1"/>
                </a:solidFill>
                <a:latin typeface="Trebuchet MS"/>
              </a:rPr>
              <a:t>üzerindeki</a:t>
            </a:r>
            <a:r>
              <a:rPr lang="en-GB" sz="2200" u="sng" spc="-15" dirty="0">
                <a:solidFill>
                  <a:schemeClr val="tx1"/>
                </a:solidFill>
                <a:latin typeface="Trebuchet MS"/>
              </a:rPr>
              <a:t> </a:t>
            </a:r>
            <a:r>
              <a:rPr lang="en-GB" sz="2200" u="sng" spc="-15" dirty="0" err="1">
                <a:solidFill>
                  <a:schemeClr val="tx1"/>
                </a:solidFill>
                <a:latin typeface="Trebuchet MS"/>
              </a:rPr>
              <a:t>etiket</a:t>
            </a:r>
            <a:r>
              <a:rPr lang="en-GB" sz="2200" u="sng" spc="-15" dirty="0">
                <a:solidFill>
                  <a:schemeClr val="tx1"/>
                </a:solidFill>
                <a:latin typeface="Trebuchet MS"/>
              </a:rPr>
              <a:t> </a:t>
            </a:r>
            <a:r>
              <a:rPr lang="en-GB" sz="2200" u="sng" spc="-15" dirty="0" err="1">
                <a:solidFill>
                  <a:schemeClr val="tx1"/>
                </a:solidFill>
                <a:latin typeface="Trebuchet MS"/>
              </a:rPr>
              <a:t>veya</a:t>
            </a:r>
            <a:r>
              <a:rPr lang="en-GB" sz="2200" u="sng" spc="-15" dirty="0">
                <a:solidFill>
                  <a:schemeClr val="tx1"/>
                </a:solidFill>
                <a:latin typeface="Trebuchet MS"/>
              </a:rPr>
              <a:t> </a:t>
            </a:r>
            <a:r>
              <a:rPr lang="en-GB" sz="2200" u="sng" spc="-15" dirty="0" err="1">
                <a:solidFill>
                  <a:schemeClr val="tx1"/>
                </a:solidFill>
                <a:latin typeface="Trebuchet MS"/>
              </a:rPr>
              <a:t>etiketler</a:t>
            </a:r>
            <a:r>
              <a:rPr lang="en-GB" sz="2200" u="sng" spc="-15" dirty="0">
                <a:solidFill>
                  <a:schemeClr val="tx1"/>
                </a:solidFill>
                <a:latin typeface="Trebuchet MS"/>
              </a:rPr>
              <a:t> </a:t>
            </a:r>
            <a:r>
              <a:rPr lang="en-GB" sz="2200" u="sng" spc="-15" dirty="0" err="1">
                <a:solidFill>
                  <a:schemeClr val="tx1"/>
                </a:solidFill>
                <a:latin typeface="Trebuchet MS"/>
              </a:rPr>
              <a:t>ve</a:t>
            </a:r>
            <a:endParaRPr lang="en-GB" sz="2200" u="sng" spc="-15" dirty="0">
              <a:solidFill>
                <a:schemeClr val="tx1"/>
              </a:solidFill>
              <a:latin typeface="Trebuchet MS"/>
            </a:endParaRPr>
          </a:p>
          <a:p>
            <a:pPr marL="354965">
              <a:tabLst>
                <a:tab pos="376555" algn="l"/>
              </a:tabLst>
            </a:pPr>
            <a:r>
              <a:rPr lang="en-GB" sz="2200" u="sng" spc="-15" dirty="0" err="1">
                <a:solidFill>
                  <a:schemeClr val="tx1"/>
                </a:solidFill>
                <a:latin typeface="Trebuchet MS"/>
              </a:rPr>
              <a:t>cihazın</a:t>
            </a:r>
            <a:r>
              <a:rPr lang="en-GB" sz="2200" u="sng" spc="-15" dirty="0">
                <a:solidFill>
                  <a:schemeClr val="tx1"/>
                </a:solidFill>
                <a:latin typeface="Trebuchet MS"/>
              </a:rPr>
              <a:t> </a:t>
            </a:r>
            <a:r>
              <a:rPr lang="en-GB" sz="2200" u="sng" spc="-15" dirty="0" err="1">
                <a:solidFill>
                  <a:schemeClr val="tx1"/>
                </a:solidFill>
                <a:latin typeface="Trebuchet MS"/>
              </a:rPr>
              <a:t>satılmasının</a:t>
            </a:r>
            <a:r>
              <a:rPr lang="en-GB" sz="2200" u="sng" spc="-15" dirty="0">
                <a:solidFill>
                  <a:schemeClr val="tx1"/>
                </a:solidFill>
                <a:latin typeface="Trebuchet MS"/>
              </a:rPr>
              <a:t> </a:t>
            </a:r>
            <a:r>
              <a:rPr lang="en-GB" sz="2200" u="sng" spc="-15" dirty="0" err="1">
                <a:solidFill>
                  <a:schemeClr val="tx1"/>
                </a:solidFill>
                <a:latin typeface="Trebuchet MS"/>
              </a:rPr>
              <a:t>planlandığı</a:t>
            </a:r>
            <a:r>
              <a:rPr lang="en-GB" sz="2200" u="sng" spc="-15" dirty="0">
                <a:solidFill>
                  <a:schemeClr val="tx1"/>
                </a:solidFill>
                <a:latin typeface="Trebuchet MS"/>
              </a:rPr>
              <a:t> </a:t>
            </a:r>
            <a:r>
              <a:rPr lang="en-GB" sz="2200" u="sng" spc="-15" dirty="0" err="1">
                <a:solidFill>
                  <a:schemeClr val="tx1"/>
                </a:solidFill>
                <a:latin typeface="Trebuchet MS"/>
              </a:rPr>
              <a:t>üye</a:t>
            </a:r>
            <a:r>
              <a:rPr lang="en-GB" sz="2200" u="sng" spc="-15" dirty="0">
                <a:solidFill>
                  <a:schemeClr val="tx1"/>
                </a:solidFill>
                <a:latin typeface="Trebuchet MS"/>
              </a:rPr>
              <a:t> </a:t>
            </a:r>
            <a:r>
              <a:rPr lang="en-GB" sz="2200" u="sng" spc="-15" dirty="0" err="1">
                <a:solidFill>
                  <a:schemeClr val="tx1"/>
                </a:solidFill>
                <a:latin typeface="Trebuchet MS"/>
              </a:rPr>
              <a:t>devletlerde</a:t>
            </a:r>
            <a:r>
              <a:rPr lang="en-GB" sz="2200" u="sng" spc="-15" dirty="0">
                <a:solidFill>
                  <a:schemeClr val="tx1"/>
                </a:solidFill>
                <a:latin typeface="Trebuchet MS"/>
              </a:rPr>
              <a:t> </a:t>
            </a:r>
            <a:r>
              <a:rPr lang="en-GB" sz="2200" u="sng" spc="-15" dirty="0" err="1">
                <a:solidFill>
                  <a:schemeClr val="tx1"/>
                </a:solidFill>
                <a:latin typeface="Trebuchet MS"/>
              </a:rPr>
              <a:t>kabul</a:t>
            </a:r>
            <a:r>
              <a:rPr lang="en-GB" sz="2200" u="sng" spc="-15" dirty="0">
                <a:solidFill>
                  <a:schemeClr val="tx1"/>
                </a:solidFill>
                <a:latin typeface="Trebuchet MS"/>
              </a:rPr>
              <a:t> </a:t>
            </a:r>
            <a:r>
              <a:rPr lang="en-GB" sz="2200" u="sng" spc="-15" dirty="0" err="1">
                <a:solidFill>
                  <a:schemeClr val="tx1"/>
                </a:solidFill>
                <a:latin typeface="Trebuchet MS"/>
              </a:rPr>
              <a:t>edilen</a:t>
            </a:r>
            <a:r>
              <a:rPr lang="en-GB" sz="2200" u="sng" spc="-15" dirty="0">
                <a:solidFill>
                  <a:schemeClr val="tx1"/>
                </a:solidFill>
                <a:latin typeface="Trebuchet MS"/>
              </a:rPr>
              <a:t> </a:t>
            </a:r>
            <a:r>
              <a:rPr lang="en-GB" sz="2200" u="sng" spc="-15" dirty="0" err="1">
                <a:solidFill>
                  <a:schemeClr val="tx1"/>
                </a:solidFill>
                <a:latin typeface="Trebuchet MS"/>
              </a:rPr>
              <a:t>dillerde</a:t>
            </a:r>
            <a:r>
              <a:rPr lang="en-GB" sz="2200" u="sng" spc="-15" dirty="0">
                <a:solidFill>
                  <a:schemeClr val="tx1"/>
                </a:solidFill>
                <a:latin typeface="Trebuchet MS"/>
              </a:rPr>
              <a:t> </a:t>
            </a:r>
            <a:r>
              <a:rPr lang="en-GB" sz="2200" u="sng" spc="-15" dirty="0" err="1">
                <a:solidFill>
                  <a:schemeClr val="tx1"/>
                </a:solidFill>
                <a:latin typeface="Trebuchet MS"/>
              </a:rPr>
              <a:t>kullanım</a:t>
            </a:r>
            <a:r>
              <a:rPr lang="en-GB" sz="2200" u="sng" spc="-15" dirty="0">
                <a:solidFill>
                  <a:schemeClr val="tx1"/>
                </a:solidFill>
                <a:latin typeface="Trebuchet MS"/>
              </a:rPr>
              <a:t> </a:t>
            </a:r>
            <a:r>
              <a:rPr lang="en-GB" sz="2200" u="sng" spc="-15" dirty="0" err="1">
                <a:solidFill>
                  <a:schemeClr val="tx1"/>
                </a:solidFill>
                <a:latin typeface="Trebuchet MS"/>
              </a:rPr>
              <a:t>kılavuzu</a:t>
            </a:r>
            <a:endParaRPr lang="tr-TR" sz="2200" u="sng" spc="-15" dirty="0">
              <a:solidFill>
                <a:schemeClr val="tx1"/>
              </a:solidFill>
              <a:latin typeface="Trebuchet MS"/>
            </a:endParaRPr>
          </a:p>
          <a:p>
            <a:pPr marL="12065" indent="0">
              <a:buNone/>
              <a:tabLst>
                <a:tab pos="376555" algn="l"/>
              </a:tabLst>
            </a:pPr>
            <a:endParaRPr lang="tr-TR" sz="2200" spc="-15" dirty="0">
              <a:solidFill>
                <a:schemeClr val="tx1"/>
              </a:solidFill>
              <a:latin typeface="Trebuchet MS"/>
            </a:endParaRPr>
          </a:p>
        </p:txBody>
      </p:sp>
      <p:sp>
        <p:nvSpPr>
          <p:cNvPr id="4" name="Slayt Numarası Yer Tutucusu 3"/>
          <p:cNvSpPr>
            <a:spLocks noGrp="1"/>
          </p:cNvSpPr>
          <p:nvPr>
            <p:ph type="sldNum" sz="quarter" idx="12"/>
          </p:nvPr>
        </p:nvSpPr>
        <p:spPr/>
        <p:txBody>
          <a:bodyPr/>
          <a:lstStyle/>
          <a:p>
            <a:fld id="{D57F1E4F-1CFF-5643-939E-217C01CDF565}" type="slidenum">
              <a:rPr lang="en-US" smtClean="0"/>
              <a:pPr/>
              <a:t>6</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142949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924334" y="343847"/>
            <a:ext cx="8297839" cy="617802"/>
          </a:xfrm>
          <a:prstGeom prst="rect">
            <a:avLst/>
          </a:prstGeom>
        </p:spPr>
        <p:txBody>
          <a:bodyPr vert="horz" wrap="square" lIns="0" tIns="0" rIns="0" bIns="0" rtlCol="0">
            <a:noAutofit/>
          </a:bodyPr>
          <a:lstStyle/>
          <a:p>
            <a:pPr marL="12700" algn="ctr">
              <a:lnSpc>
                <a:spcPct val="100000"/>
              </a:lnSpc>
            </a:pPr>
            <a:r>
              <a:rPr lang="tr-TR" sz="4000" dirty="0">
                <a:solidFill>
                  <a:srgbClr val="FF0000"/>
                </a:solidFill>
                <a:latin typeface="Urdu Typesetting" pitchFamily="66" charset="-78"/>
                <a:cs typeface="Urdu Typesetting" pitchFamily="66" charset="-78"/>
              </a:rPr>
              <a:t>Ek II – Teknik Dokümantasyon</a:t>
            </a:r>
            <a:endParaRPr sz="4000" dirty="0">
              <a:solidFill>
                <a:srgbClr val="FF0000"/>
              </a:solidFill>
              <a:latin typeface="Trebuchet MS"/>
              <a:cs typeface="Trebuchet MS"/>
            </a:endParaRPr>
          </a:p>
        </p:txBody>
      </p:sp>
      <p:sp>
        <p:nvSpPr>
          <p:cNvPr id="13" name="object 3"/>
          <p:cNvSpPr txBox="1">
            <a:spLocks noGrp="1"/>
          </p:cNvSpPr>
          <p:nvPr>
            <p:ph idx="1"/>
          </p:nvPr>
        </p:nvSpPr>
        <p:spPr>
          <a:xfrm>
            <a:off x="981075" y="1152906"/>
            <a:ext cx="10597859" cy="5495543"/>
          </a:xfrm>
          <a:prstGeom prst="rect">
            <a:avLst/>
          </a:prstGeom>
        </p:spPr>
        <p:txBody>
          <a:bodyPr vert="horz" wrap="square" lIns="0" tIns="0" rIns="0" bIns="0" rtlCol="0">
            <a:noAutofit/>
          </a:bodyPr>
          <a:lstStyle/>
          <a:p>
            <a:pPr marL="12065" indent="0">
              <a:buNone/>
              <a:tabLst>
                <a:tab pos="376555" algn="l"/>
              </a:tabLst>
            </a:pPr>
            <a:r>
              <a:rPr lang="en-GB" sz="2200" b="1" spc="-15" dirty="0">
                <a:solidFill>
                  <a:schemeClr val="tx1"/>
                </a:solidFill>
                <a:latin typeface="Trebuchet MS"/>
              </a:rPr>
              <a:t>3. </a:t>
            </a:r>
            <a:r>
              <a:rPr lang="en-GB" sz="2200" b="1" spc="-15" dirty="0" err="1">
                <a:solidFill>
                  <a:schemeClr val="tx1"/>
                </a:solidFill>
                <a:latin typeface="Trebuchet MS"/>
              </a:rPr>
              <a:t>Tasarim</a:t>
            </a:r>
            <a:r>
              <a:rPr lang="en-GB" sz="2200" b="1" spc="-15" dirty="0">
                <a:solidFill>
                  <a:schemeClr val="tx1"/>
                </a:solidFill>
                <a:latin typeface="Trebuchet MS"/>
              </a:rPr>
              <a:t> </a:t>
            </a:r>
            <a:r>
              <a:rPr lang="en-GB" sz="2200" b="1" spc="-15" dirty="0" err="1">
                <a:solidFill>
                  <a:schemeClr val="tx1"/>
                </a:solidFill>
                <a:latin typeface="Trebuchet MS"/>
              </a:rPr>
              <a:t>Ve</a:t>
            </a:r>
            <a:r>
              <a:rPr lang="en-GB" sz="2200" b="1" spc="-15" dirty="0">
                <a:solidFill>
                  <a:schemeClr val="tx1"/>
                </a:solidFill>
                <a:latin typeface="Trebuchet MS"/>
              </a:rPr>
              <a:t> </a:t>
            </a:r>
            <a:r>
              <a:rPr lang="en-GB" sz="2200" b="1" spc="-15" dirty="0" err="1">
                <a:solidFill>
                  <a:schemeClr val="tx1"/>
                </a:solidFill>
                <a:latin typeface="Trebuchet MS"/>
              </a:rPr>
              <a:t>İmalat</a:t>
            </a:r>
            <a:r>
              <a:rPr lang="en-GB" sz="2200" b="1" spc="-15" dirty="0">
                <a:solidFill>
                  <a:schemeClr val="tx1"/>
                </a:solidFill>
                <a:latin typeface="Trebuchet MS"/>
              </a:rPr>
              <a:t> </a:t>
            </a:r>
            <a:r>
              <a:rPr lang="en-GB" sz="2200" b="1" spc="-15" dirty="0" err="1">
                <a:solidFill>
                  <a:schemeClr val="tx1"/>
                </a:solidFill>
                <a:latin typeface="Trebuchet MS"/>
              </a:rPr>
              <a:t>Bilgileri</a:t>
            </a:r>
            <a:endParaRPr lang="en-GB" sz="2200" b="1" spc="-15" dirty="0">
              <a:solidFill>
                <a:schemeClr val="tx1"/>
              </a:solidFill>
              <a:latin typeface="Trebuchet MS"/>
            </a:endParaRPr>
          </a:p>
          <a:p>
            <a:pPr marL="12065" indent="0">
              <a:buNone/>
              <a:tabLst>
                <a:tab pos="376555" algn="l"/>
              </a:tabLst>
            </a:pPr>
            <a:r>
              <a:rPr lang="en-GB" sz="2200" spc="-15" dirty="0">
                <a:solidFill>
                  <a:schemeClr val="tx1"/>
                </a:solidFill>
                <a:latin typeface="Trebuchet MS"/>
              </a:rPr>
              <a:t>(a) </a:t>
            </a:r>
            <a:r>
              <a:rPr lang="en-GB" sz="2200" spc="-15" dirty="0" err="1">
                <a:solidFill>
                  <a:schemeClr val="tx1"/>
                </a:solidFill>
                <a:latin typeface="Trebuchet MS"/>
              </a:rPr>
              <a:t>cihaza</a:t>
            </a:r>
            <a:r>
              <a:rPr lang="en-GB" sz="2200" spc="-15" dirty="0">
                <a:solidFill>
                  <a:schemeClr val="tx1"/>
                </a:solidFill>
                <a:latin typeface="Trebuchet MS"/>
              </a:rPr>
              <a:t> </a:t>
            </a:r>
            <a:r>
              <a:rPr lang="en-GB" sz="2200" spc="-15" dirty="0" err="1">
                <a:solidFill>
                  <a:schemeClr val="tx1"/>
                </a:solidFill>
                <a:latin typeface="Trebuchet MS"/>
              </a:rPr>
              <a:t>uygulanan</a:t>
            </a:r>
            <a:r>
              <a:rPr lang="en-GB" sz="2200" spc="-15" dirty="0">
                <a:solidFill>
                  <a:schemeClr val="tx1"/>
                </a:solidFill>
                <a:latin typeface="Trebuchet MS"/>
              </a:rPr>
              <a:t> </a:t>
            </a:r>
            <a:r>
              <a:rPr lang="en-GB" sz="2200" spc="-15" dirty="0" err="1">
                <a:solidFill>
                  <a:schemeClr val="tx1"/>
                </a:solidFill>
                <a:latin typeface="Trebuchet MS"/>
              </a:rPr>
              <a:t>tasarım</a:t>
            </a:r>
            <a:r>
              <a:rPr lang="en-GB" sz="2200" spc="-15" dirty="0">
                <a:solidFill>
                  <a:schemeClr val="tx1"/>
                </a:solidFill>
                <a:latin typeface="Trebuchet MS"/>
              </a:rPr>
              <a:t> </a:t>
            </a:r>
            <a:r>
              <a:rPr lang="en-GB" sz="2200" spc="-15" dirty="0" err="1">
                <a:solidFill>
                  <a:schemeClr val="tx1"/>
                </a:solidFill>
                <a:latin typeface="Trebuchet MS"/>
              </a:rPr>
              <a:t>aşamalarının</a:t>
            </a:r>
            <a:r>
              <a:rPr lang="en-GB" sz="2200" spc="-15" dirty="0">
                <a:solidFill>
                  <a:schemeClr val="tx1"/>
                </a:solidFill>
                <a:latin typeface="Trebuchet MS"/>
              </a:rPr>
              <a:t> </a:t>
            </a:r>
            <a:r>
              <a:rPr lang="en-GB" sz="2200" spc="-15" dirty="0" err="1">
                <a:solidFill>
                  <a:schemeClr val="tx1"/>
                </a:solidFill>
                <a:latin typeface="Trebuchet MS"/>
              </a:rPr>
              <a:t>anlaşılmasına</a:t>
            </a:r>
            <a:r>
              <a:rPr lang="en-GB" sz="2200" spc="-15" dirty="0">
                <a:solidFill>
                  <a:schemeClr val="tx1"/>
                </a:solidFill>
                <a:latin typeface="Trebuchet MS"/>
              </a:rPr>
              <a:t> </a:t>
            </a:r>
            <a:r>
              <a:rPr lang="en-GB" sz="2200" spc="-15" dirty="0" err="1">
                <a:solidFill>
                  <a:schemeClr val="tx1"/>
                </a:solidFill>
                <a:latin typeface="Trebuchet MS"/>
              </a:rPr>
              <a:t>olanak</a:t>
            </a:r>
            <a:r>
              <a:rPr lang="en-GB" sz="2200" spc="-15" dirty="0">
                <a:solidFill>
                  <a:schemeClr val="tx1"/>
                </a:solidFill>
                <a:latin typeface="Trebuchet MS"/>
              </a:rPr>
              <a:t> </a:t>
            </a:r>
            <a:r>
              <a:rPr lang="en-GB" sz="2200" spc="-15" dirty="0" err="1">
                <a:solidFill>
                  <a:schemeClr val="tx1"/>
                </a:solidFill>
                <a:latin typeface="Trebuchet MS"/>
              </a:rPr>
              <a:t>sağlayacak</a:t>
            </a:r>
            <a:r>
              <a:rPr lang="en-GB" sz="2200" spc="-15" dirty="0">
                <a:solidFill>
                  <a:schemeClr val="tx1"/>
                </a:solidFill>
                <a:latin typeface="Trebuchet MS"/>
              </a:rPr>
              <a:t> </a:t>
            </a:r>
            <a:r>
              <a:rPr lang="en-GB" sz="2200" spc="-15" dirty="0" err="1">
                <a:solidFill>
                  <a:schemeClr val="tx1"/>
                </a:solidFill>
                <a:latin typeface="Trebuchet MS"/>
              </a:rPr>
              <a:t>bilgiler</a:t>
            </a:r>
            <a:r>
              <a:rPr lang="en-GB" sz="2200" spc="-15" dirty="0">
                <a:solidFill>
                  <a:schemeClr val="tx1"/>
                </a:solidFill>
                <a:latin typeface="Trebuchet MS"/>
              </a:rPr>
              <a:t>;</a:t>
            </a:r>
          </a:p>
          <a:p>
            <a:pPr marL="12065" indent="0">
              <a:buNone/>
              <a:tabLst>
                <a:tab pos="376555" algn="l"/>
              </a:tabLst>
            </a:pPr>
            <a:r>
              <a:rPr lang="en-GB" sz="2200" spc="-15" dirty="0">
                <a:solidFill>
                  <a:schemeClr val="tx1"/>
                </a:solidFill>
                <a:latin typeface="Trebuchet MS"/>
              </a:rPr>
              <a:t>(b) </a:t>
            </a:r>
            <a:r>
              <a:rPr lang="en-GB" sz="2200" spc="-15" dirty="0" err="1">
                <a:solidFill>
                  <a:schemeClr val="tx1"/>
                </a:solidFill>
                <a:latin typeface="Trebuchet MS"/>
              </a:rPr>
              <a:t>imalat</a:t>
            </a:r>
            <a:r>
              <a:rPr lang="en-GB" sz="2200" spc="-15" dirty="0">
                <a:solidFill>
                  <a:schemeClr val="tx1"/>
                </a:solidFill>
                <a:latin typeface="Trebuchet MS"/>
              </a:rPr>
              <a:t> </a:t>
            </a:r>
            <a:r>
              <a:rPr lang="en-GB" sz="2200" spc="-15" dirty="0" err="1">
                <a:solidFill>
                  <a:schemeClr val="tx1"/>
                </a:solidFill>
                <a:latin typeface="Trebuchet MS"/>
              </a:rPr>
              <a:t>süreçleri</a:t>
            </a:r>
            <a:r>
              <a:rPr lang="en-GB" sz="2200" spc="-15" dirty="0">
                <a:solidFill>
                  <a:schemeClr val="tx1"/>
                </a:solidFill>
                <a:latin typeface="Trebuchet MS"/>
              </a:rPr>
              <a:t> </a:t>
            </a:r>
            <a:r>
              <a:rPr lang="en-GB" sz="2200" spc="-15" dirty="0" err="1">
                <a:solidFill>
                  <a:schemeClr val="tx1"/>
                </a:solidFill>
                <a:latin typeface="Trebuchet MS"/>
              </a:rPr>
              <a:t>ve</a:t>
            </a:r>
            <a:r>
              <a:rPr lang="en-GB" sz="2200" spc="-15" dirty="0">
                <a:solidFill>
                  <a:schemeClr val="tx1"/>
                </a:solidFill>
                <a:latin typeface="Trebuchet MS"/>
              </a:rPr>
              <a:t> </a:t>
            </a:r>
            <a:r>
              <a:rPr lang="en-GB" sz="2200" spc="-15" dirty="0" err="1">
                <a:solidFill>
                  <a:schemeClr val="tx1"/>
                </a:solidFill>
                <a:latin typeface="Trebuchet MS"/>
              </a:rPr>
              <a:t>bu</a:t>
            </a:r>
            <a:r>
              <a:rPr lang="en-GB" sz="2200" spc="-15" dirty="0">
                <a:solidFill>
                  <a:schemeClr val="tx1"/>
                </a:solidFill>
                <a:latin typeface="Trebuchet MS"/>
              </a:rPr>
              <a:t> </a:t>
            </a:r>
            <a:r>
              <a:rPr lang="en-GB" sz="2200" spc="-15" dirty="0" err="1">
                <a:solidFill>
                  <a:schemeClr val="tx1"/>
                </a:solidFill>
                <a:latin typeface="Trebuchet MS"/>
              </a:rPr>
              <a:t>süreçlerin</a:t>
            </a:r>
            <a:r>
              <a:rPr lang="en-GB" sz="2200" spc="-15" dirty="0">
                <a:solidFill>
                  <a:schemeClr val="tx1"/>
                </a:solidFill>
                <a:latin typeface="Trebuchet MS"/>
              </a:rPr>
              <a:t> </a:t>
            </a:r>
            <a:r>
              <a:rPr lang="en-GB" sz="2200" spc="-15" dirty="0" err="1">
                <a:solidFill>
                  <a:schemeClr val="tx1"/>
                </a:solidFill>
                <a:latin typeface="Trebuchet MS"/>
              </a:rPr>
              <a:t>validasyonları</a:t>
            </a:r>
            <a:r>
              <a:rPr lang="en-GB" sz="2200" spc="-15" dirty="0">
                <a:solidFill>
                  <a:schemeClr val="tx1"/>
                </a:solidFill>
                <a:latin typeface="Trebuchet MS"/>
              </a:rPr>
              <a:t> </a:t>
            </a:r>
            <a:r>
              <a:rPr lang="en-GB" sz="2200" spc="-15" dirty="0" err="1">
                <a:solidFill>
                  <a:schemeClr val="tx1"/>
                </a:solidFill>
                <a:latin typeface="Trebuchet MS"/>
              </a:rPr>
              <a:t>destekleyicileri</a:t>
            </a:r>
            <a:r>
              <a:rPr lang="en-GB" sz="2200" spc="-15" dirty="0">
                <a:solidFill>
                  <a:schemeClr val="tx1"/>
                </a:solidFill>
                <a:latin typeface="Trebuchet MS"/>
              </a:rPr>
              <a:t>, </a:t>
            </a:r>
            <a:r>
              <a:rPr lang="en-GB" sz="2200" spc="-15" dirty="0" err="1">
                <a:solidFill>
                  <a:schemeClr val="tx1"/>
                </a:solidFill>
                <a:latin typeface="Trebuchet MS"/>
              </a:rPr>
              <a:t>sürekli</a:t>
            </a:r>
            <a:r>
              <a:rPr lang="en-GB" sz="2200" spc="-15" dirty="0">
                <a:solidFill>
                  <a:schemeClr val="tx1"/>
                </a:solidFill>
                <a:latin typeface="Trebuchet MS"/>
              </a:rPr>
              <a:t> </a:t>
            </a:r>
            <a:r>
              <a:rPr lang="en-GB" sz="2200" spc="-15" dirty="0" err="1">
                <a:solidFill>
                  <a:schemeClr val="tx1"/>
                </a:solidFill>
                <a:latin typeface="Trebuchet MS"/>
              </a:rPr>
              <a:t>izleme</a:t>
            </a:r>
            <a:r>
              <a:rPr lang="en-GB" sz="2200" spc="-15" dirty="0">
                <a:solidFill>
                  <a:schemeClr val="tx1"/>
                </a:solidFill>
                <a:latin typeface="Trebuchet MS"/>
              </a:rPr>
              <a:t> </a:t>
            </a:r>
            <a:r>
              <a:rPr lang="en-GB" sz="2200" spc="-15" dirty="0" err="1">
                <a:solidFill>
                  <a:schemeClr val="tx1"/>
                </a:solidFill>
                <a:latin typeface="Trebuchet MS"/>
              </a:rPr>
              <a:t>ve</a:t>
            </a:r>
            <a:r>
              <a:rPr lang="en-GB" sz="2200" spc="-15" dirty="0">
                <a:solidFill>
                  <a:schemeClr val="tx1"/>
                </a:solidFill>
                <a:latin typeface="Trebuchet MS"/>
              </a:rPr>
              <a:t> </a:t>
            </a:r>
            <a:r>
              <a:rPr lang="en-GB" sz="2200" spc="-15" dirty="0" err="1">
                <a:solidFill>
                  <a:schemeClr val="tx1"/>
                </a:solidFill>
                <a:latin typeface="Trebuchet MS"/>
              </a:rPr>
              <a:t>nihai</a:t>
            </a:r>
            <a:r>
              <a:rPr lang="en-GB" sz="2200" spc="-15" dirty="0">
                <a:solidFill>
                  <a:schemeClr val="tx1"/>
                </a:solidFill>
                <a:latin typeface="Trebuchet MS"/>
              </a:rPr>
              <a:t> </a:t>
            </a:r>
            <a:r>
              <a:rPr lang="en-GB" sz="2200" spc="-15" dirty="0" err="1">
                <a:solidFill>
                  <a:schemeClr val="tx1"/>
                </a:solidFill>
                <a:latin typeface="Trebuchet MS"/>
              </a:rPr>
              <a:t>ürün</a:t>
            </a:r>
            <a:r>
              <a:rPr lang="en-GB" sz="2200" spc="-15" dirty="0">
                <a:solidFill>
                  <a:schemeClr val="tx1"/>
                </a:solidFill>
                <a:latin typeface="Trebuchet MS"/>
              </a:rPr>
              <a:t> </a:t>
            </a:r>
            <a:r>
              <a:rPr lang="en-GB" sz="2200" spc="-15" dirty="0" err="1">
                <a:solidFill>
                  <a:schemeClr val="tx1"/>
                </a:solidFill>
                <a:latin typeface="Trebuchet MS"/>
              </a:rPr>
              <a:t>testi</a:t>
            </a:r>
            <a:r>
              <a:rPr lang="en-GB" sz="2200" spc="-15" dirty="0">
                <a:solidFill>
                  <a:schemeClr val="tx1"/>
                </a:solidFill>
                <a:latin typeface="Trebuchet MS"/>
              </a:rPr>
              <a:t> </a:t>
            </a:r>
            <a:r>
              <a:rPr lang="en-GB" sz="2200" spc="-15" dirty="0" err="1">
                <a:solidFill>
                  <a:schemeClr val="tx1"/>
                </a:solidFill>
                <a:latin typeface="Trebuchet MS"/>
              </a:rPr>
              <a:t>dahil</a:t>
            </a:r>
            <a:r>
              <a:rPr lang="en-GB" sz="2200" spc="-15" dirty="0">
                <a:solidFill>
                  <a:schemeClr val="tx1"/>
                </a:solidFill>
                <a:latin typeface="Trebuchet MS"/>
              </a:rPr>
              <a:t> </a:t>
            </a:r>
            <a:r>
              <a:rPr lang="en-GB" sz="2200" spc="-15" dirty="0" err="1">
                <a:solidFill>
                  <a:schemeClr val="tx1"/>
                </a:solidFill>
                <a:latin typeface="Trebuchet MS"/>
              </a:rPr>
              <a:t>olmak</a:t>
            </a:r>
            <a:r>
              <a:rPr lang="en-GB" sz="2200" spc="-15" dirty="0">
                <a:solidFill>
                  <a:schemeClr val="tx1"/>
                </a:solidFill>
                <a:latin typeface="Trebuchet MS"/>
              </a:rPr>
              <a:t> </a:t>
            </a:r>
            <a:r>
              <a:rPr lang="en-GB" sz="2200" spc="-15" dirty="0" err="1">
                <a:solidFill>
                  <a:schemeClr val="tx1"/>
                </a:solidFill>
                <a:latin typeface="Trebuchet MS"/>
              </a:rPr>
              <a:t>üzere</a:t>
            </a:r>
            <a:r>
              <a:rPr lang="en-GB" sz="2200" spc="-15" dirty="0">
                <a:solidFill>
                  <a:schemeClr val="tx1"/>
                </a:solidFill>
                <a:latin typeface="Trebuchet MS"/>
              </a:rPr>
              <a:t>, </a:t>
            </a:r>
            <a:r>
              <a:rPr lang="en-GB" sz="2200" spc="-15" dirty="0" err="1">
                <a:solidFill>
                  <a:schemeClr val="tx1"/>
                </a:solidFill>
                <a:latin typeface="Trebuchet MS"/>
              </a:rPr>
              <a:t>tüm</a:t>
            </a:r>
            <a:r>
              <a:rPr lang="en-GB" sz="2200" spc="-15" dirty="0">
                <a:solidFill>
                  <a:schemeClr val="tx1"/>
                </a:solidFill>
                <a:latin typeface="Trebuchet MS"/>
              </a:rPr>
              <a:t> </a:t>
            </a:r>
            <a:r>
              <a:rPr lang="en-GB" sz="2200" spc="-15" dirty="0" err="1">
                <a:solidFill>
                  <a:schemeClr val="tx1"/>
                </a:solidFill>
                <a:latin typeface="Trebuchet MS"/>
              </a:rPr>
              <a:t>bilgi</a:t>
            </a:r>
            <a:r>
              <a:rPr lang="en-GB" sz="2200" spc="-15" dirty="0">
                <a:solidFill>
                  <a:schemeClr val="tx1"/>
                </a:solidFill>
                <a:latin typeface="Trebuchet MS"/>
              </a:rPr>
              <a:t> </a:t>
            </a:r>
            <a:r>
              <a:rPr lang="en-GB" sz="2200" spc="-15" dirty="0" err="1">
                <a:solidFill>
                  <a:schemeClr val="tx1"/>
                </a:solidFill>
                <a:latin typeface="Trebuchet MS"/>
              </a:rPr>
              <a:t>ve</a:t>
            </a:r>
            <a:r>
              <a:rPr lang="en-GB" sz="2200" spc="-15" dirty="0">
                <a:solidFill>
                  <a:schemeClr val="tx1"/>
                </a:solidFill>
                <a:latin typeface="Trebuchet MS"/>
              </a:rPr>
              <a:t> </a:t>
            </a:r>
            <a:r>
              <a:rPr lang="en-GB" sz="2200" spc="-15" dirty="0" err="1">
                <a:solidFill>
                  <a:schemeClr val="tx1"/>
                </a:solidFill>
                <a:latin typeface="Trebuchet MS"/>
              </a:rPr>
              <a:t>spesifikasyonlar</a:t>
            </a:r>
            <a:r>
              <a:rPr lang="en-GB" sz="2200" spc="-15" dirty="0">
                <a:solidFill>
                  <a:schemeClr val="tx1"/>
                </a:solidFill>
                <a:latin typeface="Trebuchet MS"/>
              </a:rPr>
              <a:t>. </a:t>
            </a:r>
            <a:r>
              <a:rPr lang="en-GB" sz="2200" spc="-15" dirty="0" err="1">
                <a:solidFill>
                  <a:schemeClr val="tx1"/>
                </a:solidFill>
                <a:latin typeface="Trebuchet MS"/>
              </a:rPr>
              <a:t>Veriler</a:t>
            </a:r>
            <a:r>
              <a:rPr lang="en-GB" sz="2200" spc="-15" dirty="0">
                <a:solidFill>
                  <a:schemeClr val="tx1"/>
                </a:solidFill>
                <a:latin typeface="Trebuchet MS"/>
              </a:rPr>
              <a:t> </a:t>
            </a:r>
            <a:r>
              <a:rPr lang="en-GB" sz="2200" spc="-15" dirty="0" err="1">
                <a:solidFill>
                  <a:schemeClr val="tx1"/>
                </a:solidFill>
                <a:latin typeface="Trebuchet MS"/>
              </a:rPr>
              <a:t>teknik</a:t>
            </a:r>
            <a:r>
              <a:rPr lang="en-GB" sz="2200" spc="-15" dirty="0">
                <a:solidFill>
                  <a:schemeClr val="tx1"/>
                </a:solidFill>
                <a:latin typeface="Trebuchet MS"/>
              </a:rPr>
              <a:t> </a:t>
            </a:r>
            <a:r>
              <a:rPr lang="en-GB" sz="2200" spc="-15" dirty="0" err="1">
                <a:solidFill>
                  <a:schemeClr val="tx1"/>
                </a:solidFill>
                <a:latin typeface="Trebuchet MS"/>
              </a:rPr>
              <a:t>dokümantasyona</a:t>
            </a:r>
            <a:r>
              <a:rPr lang="en-GB" sz="2200" spc="-15" dirty="0">
                <a:solidFill>
                  <a:schemeClr val="tx1"/>
                </a:solidFill>
                <a:latin typeface="Trebuchet MS"/>
              </a:rPr>
              <a:t> </a:t>
            </a:r>
            <a:r>
              <a:rPr lang="en-GB" sz="2200" spc="-15" dirty="0" err="1">
                <a:solidFill>
                  <a:schemeClr val="tx1"/>
                </a:solidFill>
                <a:latin typeface="Trebuchet MS"/>
              </a:rPr>
              <a:t>tamamıyla</a:t>
            </a:r>
            <a:r>
              <a:rPr lang="en-GB" sz="2200" spc="-15" dirty="0">
                <a:solidFill>
                  <a:schemeClr val="tx1"/>
                </a:solidFill>
                <a:latin typeface="Trebuchet MS"/>
              </a:rPr>
              <a:t> </a:t>
            </a:r>
            <a:r>
              <a:rPr lang="en-GB" sz="2200" spc="-15" dirty="0" err="1">
                <a:solidFill>
                  <a:schemeClr val="tx1"/>
                </a:solidFill>
                <a:latin typeface="Trebuchet MS"/>
              </a:rPr>
              <a:t>dahil</a:t>
            </a:r>
            <a:r>
              <a:rPr lang="en-GB" sz="2200" spc="-15" dirty="0">
                <a:solidFill>
                  <a:schemeClr val="tx1"/>
                </a:solidFill>
                <a:latin typeface="Trebuchet MS"/>
              </a:rPr>
              <a:t> </a:t>
            </a:r>
            <a:r>
              <a:rPr lang="en-GB" sz="2200" spc="-15" dirty="0" err="1">
                <a:solidFill>
                  <a:schemeClr val="tx1"/>
                </a:solidFill>
                <a:latin typeface="Trebuchet MS"/>
              </a:rPr>
              <a:t>edilir</a:t>
            </a:r>
            <a:r>
              <a:rPr lang="en-GB" sz="2200" spc="-15" dirty="0">
                <a:solidFill>
                  <a:schemeClr val="tx1"/>
                </a:solidFill>
                <a:latin typeface="Trebuchet MS"/>
              </a:rPr>
              <a:t>.</a:t>
            </a:r>
          </a:p>
          <a:p>
            <a:pPr marL="12065" indent="0">
              <a:buNone/>
              <a:tabLst>
                <a:tab pos="376555" algn="l"/>
              </a:tabLst>
            </a:pPr>
            <a:r>
              <a:rPr lang="en-GB" sz="2200" spc="-15" dirty="0">
                <a:solidFill>
                  <a:schemeClr val="tx1"/>
                </a:solidFill>
                <a:latin typeface="Trebuchet MS"/>
              </a:rPr>
              <a:t>(c) </a:t>
            </a:r>
            <a:r>
              <a:rPr lang="en-GB" sz="2200" spc="-15" dirty="0" err="1">
                <a:solidFill>
                  <a:schemeClr val="tx1"/>
                </a:solidFill>
                <a:latin typeface="Trebuchet MS"/>
              </a:rPr>
              <a:t>tasarım</a:t>
            </a:r>
            <a:r>
              <a:rPr lang="en-GB" sz="2200" spc="-15" dirty="0">
                <a:solidFill>
                  <a:schemeClr val="tx1"/>
                </a:solidFill>
                <a:latin typeface="Trebuchet MS"/>
              </a:rPr>
              <a:t> </a:t>
            </a:r>
            <a:r>
              <a:rPr lang="en-GB" sz="2200" spc="-15" dirty="0" err="1">
                <a:solidFill>
                  <a:schemeClr val="tx1"/>
                </a:solidFill>
                <a:latin typeface="Trebuchet MS"/>
              </a:rPr>
              <a:t>ve</a:t>
            </a:r>
            <a:r>
              <a:rPr lang="en-GB" sz="2200" spc="-15" dirty="0">
                <a:solidFill>
                  <a:schemeClr val="tx1"/>
                </a:solidFill>
                <a:latin typeface="Trebuchet MS"/>
              </a:rPr>
              <a:t> </a:t>
            </a:r>
            <a:r>
              <a:rPr lang="en-GB" sz="2200" spc="-15" dirty="0" err="1">
                <a:solidFill>
                  <a:schemeClr val="tx1"/>
                </a:solidFill>
                <a:latin typeface="Trebuchet MS"/>
              </a:rPr>
              <a:t>imalat</a:t>
            </a:r>
            <a:r>
              <a:rPr lang="en-GB" sz="2200" spc="-15" dirty="0">
                <a:solidFill>
                  <a:schemeClr val="tx1"/>
                </a:solidFill>
                <a:latin typeface="Trebuchet MS"/>
              </a:rPr>
              <a:t> </a:t>
            </a:r>
            <a:r>
              <a:rPr lang="en-GB" sz="2200" spc="-15" dirty="0" err="1">
                <a:solidFill>
                  <a:schemeClr val="tx1"/>
                </a:solidFill>
                <a:latin typeface="Trebuchet MS"/>
              </a:rPr>
              <a:t>faaliyetlerinin</a:t>
            </a:r>
            <a:r>
              <a:rPr lang="en-GB" sz="2200" spc="-15" dirty="0">
                <a:solidFill>
                  <a:schemeClr val="tx1"/>
                </a:solidFill>
                <a:latin typeface="Trebuchet MS"/>
              </a:rPr>
              <a:t> </a:t>
            </a:r>
            <a:r>
              <a:rPr lang="en-GB" sz="2200" spc="-15" dirty="0" err="1">
                <a:solidFill>
                  <a:schemeClr val="tx1"/>
                </a:solidFill>
                <a:latin typeface="Trebuchet MS"/>
              </a:rPr>
              <a:t>yürütüldüğü</a:t>
            </a:r>
            <a:r>
              <a:rPr lang="en-GB" sz="2200" spc="-15" dirty="0">
                <a:solidFill>
                  <a:schemeClr val="tx1"/>
                </a:solidFill>
                <a:latin typeface="Trebuchet MS"/>
              </a:rPr>
              <a:t> </a:t>
            </a:r>
            <a:r>
              <a:rPr lang="en-GB" sz="2200" spc="-15" dirty="0" err="1">
                <a:solidFill>
                  <a:schemeClr val="tx1"/>
                </a:solidFill>
                <a:latin typeface="Trebuchet MS"/>
              </a:rPr>
              <a:t>bütün</a:t>
            </a:r>
            <a:r>
              <a:rPr lang="en-GB" sz="2200" spc="-15" dirty="0">
                <a:solidFill>
                  <a:schemeClr val="tx1"/>
                </a:solidFill>
                <a:latin typeface="Trebuchet MS"/>
              </a:rPr>
              <a:t> </a:t>
            </a:r>
            <a:r>
              <a:rPr lang="en-GB" sz="2200" spc="-15" dirty="0" err="1">
                <a:solidFill>
                  <a:schemeClr val="tx1"/>
                </a:solidFill>
                <a:latin typeface="Trebuchet MS"/>
              </a:rPr>
              <a:t>tesislerin</a:t>
            </a:r>
            <a:r>
              <a:rPr lang="en-GB" sz="2200" spc="-15" dirty="0">
                <a:solidFill>
                  <a:schemeClr val="tx1"/>
                </a:solidFill>
                <a:latin typeface="Trebuchet MS"/>
              </a:rPr>
              <a:t>, </a:t>
            </a:r>
            <a:r>
              <a:rPr lang="en-GB" sz="2200" spc="-15" dirty="0" err="1">
                <a:solidFill>
                  <a:schemeClr val="tx1"/>
                </a:solidFill>
                <a:latin typeface="Trebuchet MS"/>
              </a:rPr>
              <a:t>tedarikçiler</a:t>
            </a:r>
            <a:r>
              <a:rPr lang="en-GB" sz="2200" spc="-15" dirty="0">
                <a:solidFill>
                  <a:schemeClr val="tx1"/>
                </a:solidFill>
                <a:latin typeface="Trebuchet MS"/>
              </a:rPr>
              <a:t> </a:t>
            </a:r>
            <a:r>
              <a:rPr lang="en-GB" sz="2200" spc="-15" dirty="0" err="1">
                <a:solidFill>
                  <a:schemeClr val="tx1"/>
                </a:solidFill>
                <a:latin typeface="Trebuchet MS"/>
              </a:rPr>
              <a:t>ve</a:t>
            </a:r>
            <a:r>
              <a:rPr lang="en-GB" sz="2200" spc="-15" dirty="0">
                <a:solidFill>
                  <a:schemeClr val="tx1"/>
                </a:solidFill>
                <a:latin typeface="Trebuchet MS"/>
              </a:rPr>
              <a:t> alt-</a:t>
            </a:r>
            <a:r>
              <a:rPr lang="en-GB" sz="2200" spc="-15" dirty="0" err="1">
                <a:solidFill>
                  <a:schemeClr val="tx1"/>
                </a:solidFill>
                <a:latin typeface="Trebuchet MS"/>
              </a:rPr>
              <a:t>yükleniciler</a:t>
            </a:r>
            <a:r>
              <a:rPr lang="en-GB" sz="2200" spc="-15" dirty="0">
                <a:solidFill>
                  <a:schemeClr val="tx1"/>
                </a:solidFill>
                <a:latin typeface="Trebuchet MS"/>
              </a:rPr>
              <a:t> de </a:t>
            </a:r>
            <a:r>
              <a:rPr lang="en-GB" sz="2200" spc="-15" dirty="0" err="1">
                <a:solidFill>
                  <a:schemeClr val="tx1"/>
                </a:solidFill>
                <a:latin typeface="Trebuchet MS"/>
              </a:rPr>
              <a:t>dahil</a:t>
            </a:r>
            <a:r>
              <a:rPr lang="en-GB" sz="2200" spc="-15" dirty="0">
                <a:solidFill>
                  <a:schemeClr val="tx1"/>
                </a:solidFill>
                <a:latin typeface="Trebuchet MS"/>
              </a:rPr>
              <a:t> </a:t>
            </a:r>
            <a:r>
              <a:rPr lang="en-GB" sz="2200" spc="-15" dirty="0" err="1">
                <a:solidFill>
                  <a:schemeClr val="tx1"/>
                </a:solidFill>
                <a:latin typeface="Trebuchet MS"/>
              </a:rPr>
              <a:t>olmak</a:t>
            </a:r>
            <a:r>
              <a:rPr lang="en-GB" sz="2200" spc="-15" dirty="0">
                <a:solidFill>
                  <a:schemeClr val="tx1"/>
                </a:solidFill>
                <a:latin typeface="Trebuchet MS"/>
              </a:rPr>
              <a:t> </a:t>
            </a:r>
            <a:r>
              <a:rPr lang="en-GB" sz="2200" spc="-15" dirty="0" err="1">
                <a:solidFill>
                  <a:schemeClr val="tx1"/>
                </a:solidFill>
                <a:latin typeface="Trebuchet MS"/>
              </a:rPr>
              <a:t>üzere</a:t>
            </a:r>
            <a:r>
              <a:rPr lang="en-GB" sz="2200" spc="-15" dirty="0">
                <a:solidFill>
                  <a:schemeClr val="tx1"/>
                </a:solidFill>
                <a:latin typeface="Trebuchet MS"/>
              </a:rPr>
              <a:t> </a:t>
            </a:r>
            <a:r>
              <a:rPr lang="en-GB" sz="2200" spc="-15" dirty="0" err="1">
                <a:solidFill>
                  <a:schemeClr val="tx1"/>
                </a:solidFill>
                <a:latin typeface="Trebuchet MS"/>
              </a:rPr>
              <a:t>tanımlanması</a:t>
            </a:r>
            <a:r>
              <a:rPr lang="en-GB" sz="2200" spc="-15" dirty="0">
                <a:solidFill>
                  <a:schemeClr val="tx1"/>
                </a:solidFill>
                <a:latin typeface="Trebuchet MS"/>
              </a:rPr>
              <a:t>.</a:t>
            </a:r>
            <a:endParaRPr lang="tr-TR" sz="2200" spc="-15" dirty="0">
              <a:solidFill>
                <a:schemeClr val="tx1"/>
              </a:solidFill>
              <a:latin typeface="Trebuchet MS"/>
            </a:endParaRPr>
          </a:p>
          <a:p>
            <a:pPr marL="12065" indent="0">
              <a:buNone/>
              <a:tabLst>
                <a:tab pos="376555" algn="l"/>
              </a:tabLst>
            </a:pPr>
            <a:endParaRPr lang="tr-TR" sz="2200" spc="-15" dirty="0">
              <a:solidFill>
                <a:schemeClr val="tx1"/>
              </a:solidFill>
              <a:latin typeface="Trebuchet MS"/>
            </a:endParaRPr>
          </a:p>
          <a:p>
            <a:pPr marL="12065" indent="0">
              <a:buNone/>
              <a:tabLst>
                <a:tab pos="376555" algn="l"/>
              </a:tabLst>
            </a:pPr>
            <a:endParaRPr lang="tr-TR" sz="2200" spc="-15" dirty="0">
              <a:solidFill>
                <a:schemeClr val="tx1"/>
              </a:solidFill>
              <a:latin typeface="Trebuchet MS"/>
            </a:endParaRPr>
          </a:p>
          <a:p>
            <a:pPr marL="12065" indent="0">
              <a:buNone/>
              <a:tabLst>
                <a:tab pos="376555" algn="l"/>
              </a:tabLst>
            </a:pPr>
            <a:r>
              <a:rPr lang="tr-TR" sz="2200" spc="-15" dirty="0">
                <a:solidFill>
                  <a:srgbClr val="FF0000"/>
                </a:solidFill>
                <a:latin typeface="Trebuchet MS"/>
              </a:rPr>
              <a:t>Cihazın tasarım dokümanları EN ISO 13485 7.3, İş akış şemaları, üretim ve kalite kontrol prosedür ve talimatları, kalite planları , firma içi kalite kontrol testleri , dış kaynaklı prosesler ve tanımları</a:t>
            </a:r>
          </a:p>
        </p:txBody>
      </p:sp>
      <p:sp>
        <p:nvSpPr>
          <p:cNvPr id="4" name="Slayt Numarası Yer Tutucusu 3"/>
          <p:cNvSpPr>
            <a:spLocks noGrp="1"/>
          </p:cNvSpPr>
          <p:nvPr>
            <p:ph type="sldNum" sz="quarter" idx="12"/>
          </p:nvPr>
        </p:nvSpPr>
        <p:spPr/>
        <p:txBody>
          <a:bodyPr/>
          <a:lstStyle/>
          <a:p>
            <a:fld id="{D57F1E4F-1CFF-5643-939E-217C01CDF565}" type="slidenum">
              <a:rPr lang="en-US" smtClean="0"/>
              <a:pPr/>
              <a:t>7</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Aşağı Ok 1"/>
          <p:cNvSpPr/>
          <p:nvPr/>
        </p:nvSpPr>
        <p:spPr>
          <a:xfrm>
            <a:off x="5210175" y="4000500"/>
            <a:ext cx="535532" cy="81716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593688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924334" y="343847"/>
            <a:ext cx="8297839" cy="617802"/>
          </a:xfrm>
          <a:prstGeom prst="rect">
            <a:avLst/>
          </a:prstGeom>
        </p:spPr>
        <p:txBody>
          <a:bodyPr vert="horz" wrap="square" lIns="0" tIns="0" rIns="0" bIns="0" rtlCol="0">
            <a:noAutofit/>
          </a:bodyPr>
          <a:lstStyle/>
          <a:p>
            <a:pPr marL="12700" algn="ctr">
              <a:lnSpc>
                <a:spcPct val="100000"/>
              </a:lnSpc>
            </a:pPr>
            <a:r>
              <a:rPr lang="tr-TR" sz="4000" dirty="0">
                <a:solidFill>
                  <a:srgbClr val="FF0000"/>
                </a:solidFill>
                <a:latin typeface="Urdu Typesetting" pitchFamily="66" charset="-78"/>
                <a:cs typeface="Urdu Typesetting" pitchFamily="66" charset="-78"/>
              </a:rPr>
              <a:t>Ek II – Teknik Dokümantasyon</a:t>
            </a:r>
            <a:endParaRPr sz="4000" dirty="0">
              <a:solidFill>
                <a:srgbClr val="FF0000"/>
              </a:solidFill>
              <a:latin typeface="Trebuchet MS"/>
              <a:cs typeface="Trebuchet MS"/>
            </a:endParaRPr>
          </a:p>
        </p:txBody>
      </p:sp>
      <p:sp>
        <p:nvSpPr>
          <p:cNvPr id="13" name="object 3"/>
          <p:cNvSpPr txBox="1">
            <a:spLocks noGrp="1"/>
          </p:cNvSpPr>
          <p:nvPr>
            <p:ph idx="1"/>
          </p:nvPr>
        </p:nvSpPr>
        <p:spPr>
          <a:xfrm>
            <a:off x="981075" y="1152906"/>
            <a:ext cx="10597859" cy="5495543"/>
          </a:xfrm>
          <a:prstGeom prst="rect">
            <a:avLst/>
          </a:prstGeom>
        </p:spPr>
        <p:txBody>
          <a:bodyPr vert="horz" wrap="square" lIns="0" tIns="0" rIns="0" bIns="0" rtlCol="0">
            <a:noAutofit/>
          </a:bodyPr>
          <a:lstStyle/>
          <a:p>
            <a:pPr marL="12065" indent="0">
              <a:buNone/>
              <a:tabLst>
                <a:tab pos="376555" algn="l"/>
              </a:tabLst>
            </a:pPr>
            <a:r>
              <a:rPr lang="en-GB" sz="2200" b="1" spc="-15" dirty="0">
                <a:solidFill>
                  <a:schemeClr val="tx1"/>
                </a:solidFill>
                <a:latin typeface="Calibri" panose="020F0502020204030204" pitchFamily="34" charset="0"/>
                <a:cs typeface="Calibri" panose="020F0502020204030204" pitchFamily="34" charset="0"/>
              </a:rPr>
              <a:t>4. </a:t>
            </a:r>
            <a:r>
              <a:rPr lang="en-GB" sz="2200" b="1" spc="-15" dirty="0" err="1">
                <a:solidFill>
                  <a:schemeClr val="tx1"/>
                </a:solidFill>
                <a:latin typeface="Calibri" panose="020F0502020204030204" pitchFamily="34" charset="0"/>
                <a:cs typeface="Calibri" panose="020F0502020204030204" pitchFamily="34" charset="0"/>
              </a:rPr>
              <a:t>Genel</a:t>
            </a:r>
            <a:r>
              <a:rPr lang="en-GB" sz="2200" b="1" spc="-15" dirty="0">
                <a:solidFill>
                  <a:schemeClr val="tx1"/>
                </a:solidFill>
                <a:latin typeface="Calibri" panose="020F0502020204030204" pitchFamily="34" charset="0"/>
                <a:cs typeface="Calibri" panose="020F0502020204030204" pitchFamily="34" charset="0"/>
              </a:rPr>
              <a:t> </a:t>
            </a:r>
            <a:r>
              <a:rPr lang="en-GB" sz="2200" b="1" spc="-15" dirty="0" err="1">
                <a:solidFill>
                  <a:schemeClr val="tx1"/>
                </a:solidFill>
                <a:latin typeface="Calibri" panose="020F0502020204030204" pitchFamily="34" charset="0"/>
                <a:cs typeface="Calibri" panose="020F0502020204030204" pitchFamily="34" charset="0"/>
              </a:rPr>
              <a:t>Güvenlilik</a:t>
            </a:r>
            <a:r>
              <a:rPr lang="en-GB" sz="2200" b="1" spc="-15" dirty="0">
                <a:solidFill>
                  <a:schemeClr val="tx1"/>
                </a:solidFill>
                <a:latin typeface="Calibri" panose="020F0502020204030204" pitchFamily="34" charset="0"/>
                <a:cs typeface="Calibri" panose="020F0502020204030204" pitchFamily="34" charset="0"/>
              </a:rPr>
              <a:t> </a:t>
            </a:r>
            <a:r>
              <a:rPr lang="en-GB" sz="2200" b="1" spc="-15" dirty="0" err="1">
                <a:solidFill>
                  <a:schemeClr val="tx1"/>
                </a:solidFill>
                <a:latin typeface="Calibri" panose="020F0502020204030204" pitchFamily="34" charset="0"/>
                <a:cs typeface="Calibri" panose="020F0502020204030204" pitchFamily="34" charset="0"/>
              </a:rPr>
              <a:t>Ve</a:t>
            </a:r>
            <a:r>
              <a:rPr lang="en-GB" sz="2200" b="1" spc="-15" dirty="0">
                <a:solidFill>
                  <a:schemeClr val="tx1"/>
                </a:solidFill>
                <a:latin typeface="Calibri" panose="020F0502020204030204" pitchFamily="34" charset="0"/>
                <a:cs typeface="Calibri" panose="020F0502020204030204" pitchFamily="34" charset="0"/>
              </a:rPr>
              <a:t> </a:t>
            </a:r>
            <a:r>
              <a:rPr lang="en-GB" sz="2200" b="1" spc="-15" dirty="0" err="1">
                <a:solidFill>
                  <a:schemeClr val="tx1"/>
                </a:solidFill>
                <a:latin typeface="Calibri" panose="020F0502020204030204" pitchFamily="34" charset="0"/>
                <a:cs typeface="Calibri" panose="020F0502020204030204" pitchFamily="34" charset="0"/>
              </a:rPr>
              <a:t>Performans</a:t>
            </a:r>
            <a:r>
              <a:rPr lang="en-GB" sz="2200" b="1" spc="-15" dirty="0">
                <a:solidFill>
                  <a:schemeClr val="tx1"/>
                </a:solidFill>
                <a:latin typeface="Calibri" panose="020F0502020204030204" pitchFamily="34" charset="0"/>
                <a:cs typeface="Calibri" panose="020F0502020204030204" pitchFamily="34" charset="0"/>
              </a:rPr>
              <a:t> </a:t>
            </a:r>
            <a:r>
              <a:rPr lang="en-GB" sz="2200" b="1" spc="-15" dirty="0" err="1">
                <a:solidFill>
                  <a:schemeClr val="tx1"/>
                </a:solidFill>
                <a:latin typeface="Calibri" panose="020F0502020204030204" pitchFamily="34" charset="0"/>
                <a:cs typeface="Calibri" panose="020F0502020204030204" pitchFamily="34" charset="0"/>
              </a:rPr>
              <a:t>Gereklilikleri</a:t>
            </a:r>
            <a:endParaRPr lang="en-GB" sz="2200" b="1" spc="-15" dirty="0">
              <a:solidFill>
                <a:schemeClr val="tx1"/>
              </a:solidFill>
              <a:latin typeface="Calibri" panose="020F0502020204030204" pitchFamily="34" charset="0"/>
              <a:cs typeface="Calibri" panose="020F0502020204030204" pitchFamily="34" charset="0"/>
            </a:endParaRPr>
          </a:p>
          <a:p>
            <a:pPr marL="12065" indent="0">
              <a:buNone/>
              <a:tabLst>
                <a:tab pos="376555" algn="l"/>
              </a:tabLst>
            </a:pPr>
            <a:r>
              <a:rPr lang="en-GB" sz="2200" spc="-15" dirty="0" err="1">
                <a:solidFill>
                  <a:schemeClr val="tx1"/>
                </a:solidFill>
                <a:latin typeface="Calibri" panose="020F0502020204030204" pitchFamily="34" charset="0"/>
                <a:cs typeface="Calibri" panose="020F0502020204030204" pitchFamily="34" charset="0"/>
              </a:rPr>
              <a:t>Dokümantasyon</a:t>
            </a:r>
            <a:r>
              <a:rPr lang="en-GB" sz="2200" spc="-15" dirty="0">
                <a:solidFill>
                  <a:schemeClr val="tx1"/>
                </a:solidFill>
                <a:latin typeface="Calibri" panose="020F0502020204030204" pitchFamily="34" charset="0"/>
                <a:cs typeface="Calibri" panose="020F0502020204030204" pitchFamily="34" charset="0"/>
              </a:rPr>
              <a:t>; </a:t>
            </a:r>
            <a:r>
              <a:rPr lang="en-GB" sz="2200" spc="-15" dirty="0">
                <a:solidFill>
                  <a:srgbClr val="FF0000"/>
                </a:solidFill>
                <a:latin typeface="Calibri" panose="020F0502020204030204" pitchFamily="34" charset="0"/>
                <a:cs typeface="Calibri" panose="020F0502020204030204" pitchFamily="34" charset="0"/>
              </a:rPr>
              <a:t>I. </a:t>
            </a:r>
            <a:r>
              <a:rPr lang="en-GB" sz="2200" spc="-15" dirty="0" err="1">
                <a:solidFill>
                  <a:srgbClr val="FF0000"/>
                </a:solidFill>
                <a:latin typeface="Calibri" panose="020F0502020204030204" pitchFamily="34" charset="0"/>
                <a:cs typeface="Calibri" panose="020F0502020204030204" pitchFamily="34" charset="0"/>
              </a:rPr>
              <a:t>Ekte</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belirtilen</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ve</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kullanım</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amacı</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dikkate</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alınarak</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cihaza</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uygulanabilir</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olan</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genel</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güvenlilik</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ve</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performans</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gerekliliklerine</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uygunluğun</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gösterilmesine</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yönelik</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bilgileri</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kapsar</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ve</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bu</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gereklilikleri</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karşılamak</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için</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kabul</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edilen</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çözümlerin</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gerekçesini</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validasyonunu</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ve</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doğrulamasını</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içerir</a:t>
            </a:r>
            <a:r>
              <a:rPr lang="en-GB" sz="2200" spc="-15" dirty="0">
                <a:solidFill>
                  <a:srgbClr val="FF0000"/>
                </a:solidFill>
                <a:latin typeface="Calibri" panose="020F0502020204030204" pitchFamily="34" charset="0"/>
                <a:cs typeface="Calibri" panose="020F0502020204030204" pitchFamily="34" charset="0"/>
              </a:rPr>
              <a:t>.</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Uygunluğun</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gösterilmesi</a:t>
            </a:r>
            <a:r>
              <a:rPr lang="en-GB" sz="2200" spc="-15" dirty="0">
                <a:solidFill>
                  <a:schemeClr val="tx1"/>
                </a:solidFill>
                <a:latin typeface="Calibri" panose="020F0502020204030204" pitchFamily="34" charset="0"/>
                <a:cs typeface="Calibri" panose="020F0502020204030204" pitchFamily="34" charset="0"/>
              </a:rPr>
              <a:t>:</a:t>
            </a:r>
          </a:p>
          <a:p>
            <a:pPr marL="12065" indent="0">
              <a:buNone/>
              <a:tabLst>
                <a:tab pos="376555" algn="l"/>
              </a:tabLst>
            </a:pPr>
            <a:r>
              <a:rPr lang="en-GB" sz="2200" spc="-15" dirty="0">
                <a:solidFill>
                  <a:schemeClr val="tx1"/>
                </a:solidFill>
                <a:latin typeface="Calibri" panose="020F0502020204030204" pitchFamily="34" charset="0"/>
                <a:cs typeface="Calibri" panose="020F0502020204030204" pitchFamily="34" charset="0"/>
              </a:rPr>
              <a:t>(a) </a:t>
            </a:r>
            <a:r>
              <a:rPr lang="en-GB" sz="2200" spc="-15" dirty="0" err="1">
                <a:solidFill>
                  <a:schemeClr val="tx1"/>
                </a:solidFill>
                <a:latin typeface="Calibri" panose="020F0502020204030204" pitchFamily="34" charset="0"/>
                <a:cs typeface="Calibri" panose="020F0502020204030204" pitchFamily="34" charset="0"/>
              </a:rPr>
              <a:t>cihaza</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uygulanan</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genel</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güvenlilik</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ve</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performans</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gerekliliklerini</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ve</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uygulanmayanlara</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ilişkin</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bir</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açıklamayı</a:t>
            </a:r>
            <a:r>
              <a:rPr lang="en-GB" sz="2200" spc="-15" dirty="0">
                <a:solidFill>
                  <a:schemeClr val="tx1"/>
                </a:solidFill>
                <a:latin typeface="Calibri" panose="020F0502020204030204" pitchFamily="34" charset="0"/>
                <a:cs typeface="Calibri" panose="020F0502020204030204" pitchFamily="34" charset="0"/>
              </a:rPr>
              <a:t>;</a:t>
            </a:r>
          </a:p>
          <a:p>
            <a:pPr marL="12065" indent="0">
              <a:buNone/>
              <a:tabLst>
                <a:tab pos="376555" algn="l"/>
              </a:tabLst>
            </a:pPr>
            <a:r>
              <a:rPr lang="en-GB" sz="2200" spc="-15" dirty="0">
                <a:solidFill>
                  <a:schemeClr val="tx1"/>
                </a:solidFill>
                <a:latin typeface="Calibri" panose="020F0502020204030204" pitchFamily="34" charset="0"/>
                <a:cs typeface="Calibri" panose="020F0502020204030204" pitchFamily="34" charset="0"/>
              </a:rPr>
              <a:t>(b) </a:t>
            </a:r>
            <a:r>
              <a:rPr lang="en-GB" sz="2200" spc="-15" dirty="0" err="1">
                <a:solidFill>
                  <a:srgbClr val="FF0000"/>
                </a:solidFill>
                <a:latin typeface="Calibri" panose="020F0502020204030204" pitchFamily="34" charset="0"/>
                <a:cs typeface="Calibri" panose="020F0502020204030204" pitchFamily="34" charset="0"/>
              </a:rPr>
              <a:t>uygulanabilir</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genel</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güvenlilik</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ve</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performans</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gerekliliklerinin</a:t>
            </a:r>
            <a:r>
              <a:rPr lang="en-GB" sz="2200" spc="-15" dirty="0">
                <a:solidFill>
                  <a:srgbClr val="FF0000"/>
                </a:solidFill>
                <a:latin typeface="Calibri" panose="020F0502020204030204" pitchFamily="34" charset="0"/>
                <a:cs typeface="Calibri" panose="020F0502020204030204" pitchFamily="34" charset="0"/>
              </a:rPr>
              <a:t> her </a:t>
            </a:r>
            <a:r>
              <a:rPr lang="en-GB" sz="2200" spc="-15" dirty="0" err="1">
                <a:solidFill>
                  <a:srgbClr val="FF0000"/>
                </a:solidFill>
                <a:latin typeface="Calibri" panose="020F0502020204030204" pitchFamily="34" charset="0"/>
                <a:cs typeface="Calibri" panose="020F0502020204030204" pitchFamily="34" charset="0"/>
              </a:rPr>
              <a:t>birine</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uygunluğu</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göstermek</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için</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kullanılan</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metodu</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veya</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metodları</a:t>
            </a:r>
            <a:r>
              <a:rPr lang="en-GB" sz="2200" spc="-15" dirty="0">
                <a:solidFill>
                  <a:schemeClr val="tx1"/>
                </a:solidFill>
                <a:latin typeface="Calibri" panose="020F0502020204030204" pitchFamily="34" charset="0"/>
                <a:cs typeface="Calibri" panose="020F0502020204030204" pitchFamily="34" charset="0"/>
              </a:rPr>
              <a:t>;</a:t>
            </a:r>
          </a:p>
          <a:p>
            <a:pPr marL="12065" indent="0">
              <a:buNone/>
              <a:tabLst>
                <a:tab pos="376555" algn="l"/>
              </a:tabLst>
            </a:pPr>
            <a:r>
              <a:rPr lang="en-GB" sz="2200" spc="-15" dirty="0">
                <a:solidFill>
                  <a:schemeClr val="tx1"/>
                </a:solidFill>
                <a:latin typeface="Calibri" panose="020F0502020204030204" pitchFamily="34" charset="0"/>
                <a:cs typeface="Calibri" panose="020F0502020204030204" pitchFamily="34" charset="0"/>
              </a:rPr>
              <a:t>(c) </a:t>
            </a:r>
            <a:r>
              <a:rPr lang="en-GB" sz="2200" spc="-15" dirty="0" err="1">
                <a:solidFill>
                  <a:schemeClr val="tx1"/>
                </a:solidFill>
                <a:latin typeface="Calibri" panose="020F0502020204030204" pitchFamily="34" charset="0"/>
                <a:cs typeface="Calibri" panose="020F0502020204030204" pitchFamily="34" charset="0"/>
              </a:rPr>
              <a:t>uygulanan</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uyumlaştırılmış</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standartları</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ortak</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spesifikasyonları</a:t>
            </a:r>
            <a:r>
              <a:rPr lang="en-GB" sz="2200" spc="-15" dirty="0">
                <a:solidFill>
                  <a:srgbClr val="FF0000"/>
                </a:solidFill>
                <a:latin typeface="Calibri" panose="020F0502020204030204" pitchFamily="34" charset="0"/>
                <a:cs typeface="Calibri" panose="020F0502020204030204" pitchFamily="34" charset="0"/>
              </a:rPr>
              <a:t> (OS)</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veya</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diğer</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çözümleri</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ve</a:t>
            </a:r>
            <a:endParaRPr lang="en-GB" sz="2200" spc="-15" dirty="0">
              <a:solidFill>
                <a:schemeClr val="tx1"/>
              </a:solidFill>
              <a:latin typeface="Calibri" panose="020F0502020204030204" pitchFamily="34" charset="0"/>
              <a:cs typeface="Calibri" panose="020F0502020204030204" pitchFamily="34" charset="0"/>
            </a:endParaRPr>
          </a:p>
          <a:p>
            <a:pPr marL="12065" indent="0">
              <a:buNone/>
              <a:tabLst>
                <a:tab pos="376555" algn="l"/>
              </a:tabLst>
            </a:pPr>
            <a:r>
              <a:rPr lang="en-GB" sz="2200" spc="-15" dirty="0">
                <a:solidFill>
                  <a:schemeClr val="tx1"/>
                </a:solidFill>
                <a:latin typeface="Calibri" panose="020F0502020204030204" pitchFamily="34" charset="0"/>
                <a:cs typeface="Calibri" panose="020F0502020204030204" pitchFamily="34" charset="0"/>
              </a:rPr>
              <a:t>(d) </a:t>
            </a:r>
            <a:r>
              <a:rPr lang="en-GB" sz="2200" spc="-15" dirty="0" err="1">
                <a:solidFill>
                  <a:srgbClr val="FF0000"/>
                </a:solidFill>
                <a:latin typeface="Calibri" panose="020F0502020204030204" pitchFamily="34" charset="0"/>
                <a:cs typeface="Calibri" panose="020F0502020204030204" pitchFamily="34" charset="0"/>
              </a:rPr>
              <a:t>genel</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güvenlilik</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ve</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performans</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gerekliliklerine</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uygunluğu</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göstermek</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üzere</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uygulanan</a:t>
            </a:r>
            <a:r>
              <a:rPr lang="en-GB" sz="2200" spc="-15" dirty="0">
                <a:solidFill>
                  <a:srgbClr val="FF0000"/>
                </a:solidFill>
                <a:latin typeface="Calibri" panose="020F0502020204030204" pitchFamily="34" charset="0"/>
                <a:cs typeface="Calibri" panose="020F0502020204030204" pitchFamily="34" charset="0"/>
              </a:rPr>
              <a:t> her </a:t>
            </a:r>
            <a:r>
              <a:rPr lang="en-GB" sz="2200" spc="-15" dirty="0" err="1">
                <a:solidFill>
                  <a:srgbClr val="FF0000"/>
                </a:solidFill>
                <a:latin typeface="Calibri" panose="020F0502020204030204" pitchFamily="34" charset="0"/>
                <a:cs typeface="Calibri" panose="020F0502020204030204" pitchFamily="34" charset="0"/>
              </a:rPr>
              <a:t>uyumlaştırılmış</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standarda</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ortak</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rgbClr val="FF0000"/>
                </a:solidFill>
                <a:latin typeface="Calibri" panose="020F0502020204030204" pitchFamily="34" charset="0"/>
                <a:cs typeface="Calibri" panose="020F0502020204030204" pitchFamily="34" charset="0"/>
              </a:rPr>
              <a:t>spesifikasyona</a:t>
            </a:r>
            <a:r>
              <a:rPr lang="en-GB" sz="2200" spc="-15" dirty="0">
                <a:solidFill>
                  <a:srgbClr val="FF0000"/>
                </a:solidFill>
                <a:latin typeface="Calibri" panose="020F0502020204030204" pitchFamily="34" charset="0"/>
                <a:cs typeface="Calibri" panose="020F0502020204030204" pitchFamily="34" charset="0"/>
              </a:rPr>
              <a:t> (OS) </a:t>
            </a:r>
            <a:r>
              <a:rPr lang="en-GB" sz="2200" spc="-15" dirty="0" err="1">
                <a:solidFill>
                  <a:srgbClr val="FF0000"/>
                </a:solidFill>
                <a:latin typeface="Calibri" panose="020F0502020204030204" pitchFamily="34" charset="0"/>
                <a:cs typeface="Calibri" panose="020F0502020204030204" pitchFamily="34" charset="0"/>
              </a:rPr>
              <a:t>veya</a:t>
            </a:r>
            <a:r>
              <a:rPr lang="en-GB" sz="2200" spc="-15" dirty="0">
                <a:solidFill>
                  <a:srgbClr val="FF0000"/>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diğer</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metoda</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uygunluğunun</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kanıtı</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olarak</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sunulan</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kontrollü</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belgelerin</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kesin</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tanımını</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içerir</a:t>
            </a:r>
            <a:r>
              <a:rPr lang="en-GB" sz="2200" spc="-15" dirty="0">
                <a:solidFill>
                  <a:schemeClr val="tx1"/>
                </a:solidFill>
                <a:latin typeface="Calibri" panose="020F0502020204030204" pitchFamily="34" charset="0"/>
                <a:cs typeface="Calibri" panose="020F0502020204030204" pitchFamily="34" charset="0"/>
              </a:rPr>
              <a:t>. Bu bent </a:t>
            </a:r>
            <a:r>
              <a:rPr lang="en-GB" sz="2200" spc="-15" dirty="0" err="1">
                <a:solidFill>
                  <a:schemeClr val="tx1"/>
                </a:solidFill>
                <a:latin typeface="Calibri" panose="020F0502020204030204" pitchFamily="34" charset="0"/>
                <a:cs typeface="Calibri" panose="020F0502020204030204" pitchFamily="34" charset="0"/>
              </a:rPr>
              <a:t>kapsamında</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atıfta</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bulunulan</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bilgiler</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bu</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tür</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kanıtın</a:t>
            </a:r>
            <a:r>
              <a:rPr lang="en-GB" sz="2200" spc="-15" dirty="0">
                <a:solidFill>
                  <a:schemeClr val="tx1"/>
                </a:solidFill>
                <a:latin typeface="Calibri" panose="020F0502020204030204" pitchFamily="34" charset="0"/>
                <a:cs typeface="Calibri" panose="020F0502020204030204" pitchFamily="34" charset="0"/>
              </a:rPr>
              <a:t> tam </a:t>
            </a:r>
            <a:r>
              <a:rPr lang="en-GB" sz="2200" spc="-15" dirty="0" err="1">
                <a:solidFill>
                  <a:schemeClr val="tx1"/>
                </a:solidFill>
                <a:latin typeface="Calibri" panose="020F0502020204030204" pitchFamily="34" charset="0"/>
                <a:cs typeface="Calibri" panose="020F0502020204030204" pitchFamily="34" charset="0"/>
              </a:rPr>
              <a:t>teknik</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dokümantasyondaki</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ve</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mevcutsa</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özet</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teknik</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dokümantasyondaki</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yerine</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bir</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atıf</a:t>
            </a:r>
            <a:r>
              <a:rPr lang="en-GB" sz="2200" spc="-15" dirty="0">
                <a:solidFill>
                  <a:schemeClr val="tx1"/>
                </a:solidFill>
                <a:latin typeface="Calibri" panose="020F0502020204030204" pitchFamily="34" charset="0"/>
                <a:cs typeface="Calibri" panose="020F0502020204030204" pitchFamily="34" charset="0"/>
              </a:rPr>
              <a:t> </a:t>
            </a:r>
            <a:r>
              <a:rPr lang="en-GB" sz="2200" spc="-15" dirty="0" err="1">
                <a:solidFill>
                  <a:schemeClr val="tx1"/>
                </a:solidFill>
                <a:latin typeface="Calibri" panose="020F0502020204030204" pitchFamily="34" charset="0"/>
                <a:cs typeface="Calibri" panose="020F0502020204030204" pitchFamily="34" charset="0"/>
              </a:rPr>
              <a:t>içerir</a:t>
            </a:r>
            <a:r>
              <a:rPr lang="en-GB" sz="2200" spc="-15" dirty="0">
                <a:solidFill>
                  <a:schemeClr val="tx1"/>
                </a:solidFill>
                <a:latin typeface="Calibri" panose="020F0502020204030204" pitchFamily="34" charset="0"/>
                <a:cs typeface="Calibri" panose="020F0502020204030204" pitchFamily="34" charset="0"/>
              </a:rPr>
              <a:t>.</a:t>
            </a:r>
            <a:endParaRPr lang="tr-TR" sz="2200" spc="-15" dirty="0">
              <a:solidFill>
                <a:srgbClr val="FF0000"/>
              </a:solidFill>
              <a:latin typeface="Calibri" panose="020F0502020204030204" pitchFamily="34" charset="0"/>
              <a:cs typeface="Calibri" panose="020F0502020204030204" pitchFamily="34" charset="0"/>
            </a:endParaRPr>
          </a:p>
        </p:txBody>
      </p:sp>
      <p:sp>
        <p:nvSpPr>
          <p:cNvPr id="4" name="Slayt Numarası Yer Tutucusu 3"/>
          <p:cNvSpPr>
            <a:spLocks noGrp="1"/>
          </p:cNvSpPr>
          <p:nvPr>
            <p:ph type="sldNum" sz="quarter" idx="12"/>
          </p:nvPr>
        </p:nvSpPr>
        <p:spPr/>
        <p:txBody>
          <a:bodyPr/>
          <a:lstStyle/>
          <a:p>
            <a:fld id="{D57F1E4F-1CFF-5643-939E-217C01CDF565}" type="slidenum">
              <a:rPr lang="en-US" smtClean="0"/>
              <a:pPr/>
              <a:t>8</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249231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924334" y="343847"/>
            <a:ext cx="8297839" cy="617802"/>
          </a:xfrm>
          <a:prstGeom prst="rect">
            <a:avLst/>
          </a:prstGeom>
        </p:spPr>
        <p:txBody>
          <a:bodyPr vert="horz" wrap="square" lIns="0" tIns="0" rIns="0" bIns="0" rtlCol="0">
            <a:noAutofit/>
          </a:bodyPr>
          <a:lstStyle/>
          <a:p>
            <a:pPr marL="12700" algn="ctr">
              <a:lnSpc>
                <a:spcPct val="100000"/>
              </a:lnSpc>
            </a:pPr>
            <a:r>
              <a:rPr lang="tr-TR" sz="4000" dirty="0">
                <a:solidFill>
                  <a:srgbClr val="FF0000"/>
                </a:solidFill>
                <a:latin typeface="Urdu Typesetting" pitchFamily="66" charset="-78"/>
                <a:cs typeface="Urdu Typesetting" pitchFamily="66" charset="-78"/>
              </a:rPr>
              <a:t>Ek II – Teknik Dokümantasyon</a:t>
            </a:r>
            <a:endParaRPr sz="4000" dirty="0">
              <a:solidFill>
                <a:srgbClr val="FF0000"/>
              </a:solidFill>
              <a:latin typeface="Trebuchet MS"/>
              <a:cs typeface="Trebuchet MS"/>
            </a:endParaRPr>
          </a:p>
        </p:txBody>
      </p:sp>
      <p:sp>
        <p:nvSpPr>
          <p:cNvPr id="13" name="object 3"/>
          <p:cNvSpPr txBox="1">
            <a:spLocks noGrp="1"/>
          </p:cNvSpPr>
          <p:nvPr>
            <p:ph idx="1"/>
          </p:nvPr>
        </p:nvSpPr>
        <p:spPr>
          <a:xfrm>
            <a:off x="981075" y="1152906"/>
            <a:ext cx="10597859" cy="5495543"/>
          </a:xfrm>
          <a:prstGeom prst="rect">
            <a:avLst/>
          </a:prstGeom>
        </p:spPr>
        <p:txBody>
          <a:bodyPr vert="horz" wrap="square" lIns="0" tIns="0" rIns="0" bIns="0" rtlCol="0">
            <a:noAutofit/>
          </a:bodyPr>
          <a:lstStyle/>
          <a:p>
            <a:pPr marL="12065" indent="0">
              <a:buNone/>
              <a:tabLst>
                <a:tab pos="376555" algn="l"/>
              </a:tabLst>
            </a:pPr>
            <a:r>
              <a:rPr lang="en-GB" sz="2200" b="1" spc="-15" dirty="0">
                <a:solidFill>
                  <a:schemeClr val="tx1"/>
                </a:solidFill>
                <a:latin typeface="Calibri" panose="020F0502020204030204" pitchFamily="34" charset="0"/>
                <a:cs typeface="Calibri" panose="020F0502020204030204" pitchFamily="34" charset="0"/>
              </a:rPr>
              <a:t>4. </a:t>
            </a:r>
            <a:r>
              <a:rPr lang="en-GB" sz="2200" b="1" spc="-15" dirty="0" err="1">
                <a:solidFill>
                  <a:schemeClr val="tx1"/>
                </a:solidFill>
                <a:latin typeface="Calibri" panose="020F0502020204030204" pitchFamily="34" charset="0"/>
                <a:cs typeface="Calibri" panose="020F0502020204030204" pitchFamily="34" charset="0"/>
              </a:rPr>
              <a:t>Genel</a:t>
            </a:r>
            <a:r>
              <a:rPr lang="en-GB" sz="2200" b="1" spc="-15" dirty="0">
                <a:solidFill>
                  <a:schemeClr val="tx1"/>
                </a:solidFill>
                <a:latin typeface="Calibri" panose="020F0502020204030204" pitchFamily="34" charset="0"/>
                <a:cs typeface="Calibri" panose="020F0502020204030204" pitchFamily="34" charset="0"/>
              </a:rPr>
              <a:t> </a:t>
            </a:r>
            <a:r>
              <a:rPr lang="en-GB" sz="2200" b="1" spc="-15" dirty="0" err="1">
                <a:solidFill>
                  <a:schemeClr val="tx1"/>
                </a:solidFill>
                <a:latin typeface="Calibri" panose="020F0502020204030204" pitchFamily="34" charset="0"/>
                <a:cs typeface="Calibri" panose="020F0502020204030204" pitchFamily="34" charset="0"/>
              </a:rPr>
              <a:t>Güvenlilik</a:t>
            </a:r>
            <a:r>
              <a:rPr lang="en-GB" sz="2200" b="1" spc="-15" dirty="0">
                <a:solidFill>
                  <a:schemeClr val="tx1"/>
                </a:solidFill>
                <a:latin typeface="Calibri" panose="020F0502020204030204" pitchFamily="34" charset="0"/>
                <a:cs typeface="Calibri" panose="020F0502020204030204" pitchFamily="34" charset="0"/>
              </a:rPr>
              <a:t> </a:t>
            </a:r>
            <a:r>
              <a:rPr lang="en-GB" sz="2200" b="1" spc="-15" dirty="0" err="1">
                <a:solidFill>
                  <a:schemeClr val="tx1"/>
                </a:solidFill>
                <a:latin typeface="Calibri" panose="020F0502020204030204" pitchFamily="34" charset="0"/>
                <a:cs typeface="Calibri" panose="020F0502020204030204" pitchFamily="34" charset="0"/>
              </a:rPr>
              <a:t>Ve</a:t>
            </a:r>
            <a:r>
              <a:rPr lang="en-GB" sz="2200" b="1" spc="-15" dirty="0">
                <a:solidFill>
                  <a:schemeClr val="tx1"/>
                </a:solidFill>
                <a:latin typeface="Calibri" panose="020F0502020204030204" pitchFamily="34" charset="0"/>
                <a:cs typeface="Calibri" panose="020F0502020204030204" pitchFamily="34" charset="0"/>
              </a:rPr>
              <a:t> </a:t>
            </a:r>
            <a:r>
              <a:rPr lang="en-GB" sz="2200" b="1" spc="-15" dirty="0" err="1">
                <a:solidFill>
                  <a:schemeClr val="tx1"/>
                </a:solidFill>
                <a:latin typeface="Calibri" panose="020F0502020204030204" pitchFamily="34" charset="0"/>
                <a:cs typeface="Calibri" panose="020F0502020204030204" pitchFamily="34" charset="0"/>
              </a:rPr>
              <a:t>Performans</a:t>
            </a:r>
            <a:r>
              <a:rPr lang="en-GB" sz="2200" b="1" spc="-15" dirty="0">
                <a:solidFill>
                  <a:schemeClr val="tx1"/>
                </a:solidFill>
                <a:latin typeface="Calibri" panose="020F0502020204030204" pitchFamily="34" charset="0"/>
                <a:cs typeface="Calibri" panose="020F0502020204030204" pitchFamily="34" charset="0"/>
              </a:rPr>
              <a:t> </a:t>
            </a:r>
            <a:r>
              <a:rPr lang="en-GB" sz="2200" b="1" spc="-15" dirty="0" err="1">
                <a:solidFill>
                  <a:schemeClr val="tx1"/>
                </a:solidFill>
                <a:latin typeface="Calibri" panose="020F0502020204030204" pitchFamily="34" charset="0"/>
                <a:cs typeface="Calibri" panose="020F0502020204030204" pitchFamily="34" charset="0"/>
              </a:rPr>
              <a:t>Gereklilikleri</a:t>
            </a:r>
            <a:endParaRPr lang="en-GB" sz="2200" b="1" spc="-15" dirty="0">
              <a:solidFill>
                <a:schemeClr val="tx1"/>
              </a:solidFill>
              <a:latin typeface="Calibri" panose="020F0502020204030204" pitchFamily="34" charset="0"/>
              <a:cs typeface="Calibri" panose="020F0502020204030204" pitchFamily="34" charset="0"/>
            </a:endParaRPr>
          </a:p>
        </p:txBody>
      </p:sp>
      <p:sp>
        <p:nvSpPr>
          <p:cNvPr id="4" name="Slayt Numarası Yer Tutucusu 3"/>
          <p:cNvSpPr>
            <a:spLocks noGrp="1"/>
          </p:cNvSpPr>
          <p:nvPr>
            <p:ph type="sldNum" sz="quarter" idx="12"/>
          </p:nvPr>
        </p:nvSpPr>
        <p:spPr/>
        <p:txBody>
          <a:bodyPr/>
          <a:lstStyle/>
          <a:p>
            <a:fld id="{D57F1E4F-1CFF-5643-939E-217C01CDF565}" type="slidenum">
              <a:rPr lang="en-US" smtClean="0"/>
              <a:pPr/>
              <a:t>9</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 name="Tablo 1"/>
          <p:cNvGraphicFramePr>
            <a:graphicFrameLocks noGrp="1"/>
          </p:cNvGraphicFramePr>
          <p:nvPr>
            <p:extLst>
              <p:ext uri="{D42A27DB-BD31-4B8C-83A1-F6EECF244321}">
                <p14:modId xmlns:p14="http://schemas.microsoft.com/office/powerpoint/2010/main" val="1563278640"/>
              </p:ext>
            </p:extLst>
          </p:nvPr>
        </p:nvGraphicFramePr>
        <p:xfrm>
          <a:off x="1311579" y="2083502"/>
          <a:ext cx="8750300" cy="3028952"/>
        </p:xfrm>
        <a:graphic>
          <a:graphicData uri="http://schemas.openxmlformats.org/drawingml/2006/table">
            <a:tbl>
              <a:tblPr firstRow="1" bandRow="1">
                <a:tableStyleId>{5C22544A-7EE6-4342-B048-85BDC9FD1C3A}</a:tableStyleId>
              </a:tblPr>
              <a:tblGrid>
                <a:gridCol w="1750060">
                  <a:extLst>
                    <a:ext uri="{9D8B030D-6E8A-4147-A177-3AD203B41FA5}">
                      <a16:colId xmlns:a16="http://schemas.microsoft.com/office/drawing/2014/main" val="2967514576"/>
                    </a:ext>
                  </a:extLst>
                </a:gridCol>
                <a:gridCol w="1750060">
                  <a:extLst>
                    <a:ext uri="{9D8B030D-6E8A-4147-A177-3AD203B41FA5}">
                      <a16:colId xmlns:a16="http://schemas.microsoft.com/office/drawing/2014/main" val="3631617736"/>
                    </a:ext>
                  </a:extLst>
                </a:gridCol>
                <a:gridCol w="1750060">
                  <a:extLst>
                    <a:ext uri="{9D8B030D-6E8A-4147-A177-3AD203B41FA5}">
                      <a16:colId xmlns:a16="http://schemas.microsoft.com/office/drawing/2014/main" val="3260510796"/>
                    </a:ext>
                  </a:extLst>
                </a:gridCol>
                <a:gridCol w="3500120">
                  <a:extLst>
                    <a:ext uri="{9D8B030D-6E8A-4147-A177-3AD203B41FA5}">
                      <a16:colId xmlns:a16="http://schemas.microsoft.com/office/drawing/2014/main" val="1261482005"/>
                    </a:ext>
                  </a:extLst>
                </a:gridCol>
              </a:tblGrid>
              <a:tr h="3028952">
                <a:tc>
                  <a:txBody>
                    <a:bodyPr/>
                    <a:lstStyle/>
                    <a:p>
                      <a:r>
                        <a:rPr lang="tr-TR" dirty="0"/>
                        <a:t>Genel güvenlilik ve performans gereklilikleri maddelerinin tümü </a:t>
                      </a:r>
                    </a:p>
                  </a:txBody>
                  <a:tcPr>
                    <a:blipFill>
                      <a:blip r:embed="rId3"/>
                      <a:tile tx="0" ty="0" sx="100000" sy="100000" flip="none" algn="tl"/>
                    </a:blipFill>
                  </a:tcPr>
                </a:tc>
                <a:tc>
                  <a:txBody>
                    <a:bodyPr/>
                    <a:lstStyle/>
                    <a:p>
                      <a:r>
                        <a:rPr lang="tr-TR" dirty="0"/>
                        <a:t>Uygulanabilir mi</a:t>
                      </a:r>
                      <a:r>
                        <a:rPr lang="tr-TR" baseline="0" dirty="0"/>
                        <a:t> uygulanamaz mı?</a:t>
                      </a:r>
                      <a:endParaRPr lang="tr-TR" dirty="0"/>
                    </a:p>
                  </a:txBody>
                  <a:tcPr>
                    <a:blipFill>
                      <a:blip r:embed="rId3"/>
                      <a:tile tx="0" ty="0" sx="100000" sy="100000" flip="none" algn="tl"/>
                    </a:blipFill>
                  </a:tcPr>
                </a:tc>
                <a:tc>
                  <a:txBody>
                    <a:bodyPr/>
                    <a:lstStyle/>
                    <a:p>
                      <a:r>
                        <a:rPr lang="tr-TR" dirty="0"/>
                        <a:t>Uygulanabilir</a:t>
                      </a:r>
                      <a:r>
                        <a:rPr lang="tr-TR" baseline="0" dirty="0"/>
                        <a:t> ise </a:t>
                      </a:r>
                      <a:r>
                        <a:rPr lang="tr-TR" baseline="0" dirty="0" err="1"/>
                        <a:t>harmonize</a:t>
                      </a:r>
                      <a:r>
                        <a:rPr lang="tr-TR" baseline="0" dirty="0"/>
                        <a:t> standardı ya da ortak </a:t>
                      </a:r>
                      <a:r>
                        <a:rPr lang="tr-TR" baseline="0" dirty="0" err="1"/>
                        <a:t>spesifikasyonu</a:t>
                      </a:r>
                      <a:r>
                        <a:rPr lang="tr-TR" baseline="0" dirty="0"/>
                        <a:t> </a:t>
                      </a:r>
                      <a:endParaRPr lang="tr-TR" dirty="0"/>
                    </a:p>
                  </a:txBody>
                  <a:tcPr>
                    <a:blipFill>
                      <a:blip r:embed="rId3"/>
                      <a:tile tx="0" ty="0" sx="100000" sy="100000" flip="none" algn="tl"/>
                    </a:blipFill>
                  </a:tcPr>
                </a:tc>
                <a:tc>
                  <a:txBody>
                    <a:bodyPr/>
                    <a:lstStyle/>
                    <a:p>
                      <a:r>
                        <a:rPr lang="tr-TR" dirty="0"/>
                        <a:t>Uygulanabilir</a:t>
                      </a:r>
                      <a:r>
                        <a:rPr lang="tr-TR" baseline="0" dirty="0"/>
                        <a:t> ise her bir madde için nasıl uygulanabildiğine dair firma dokümanları </a:t>
                      </a:r>
                    </a:p>
                    <a:p>
                      <a:r>
                        <a:rPr lang="tr-TR" baseline="0" dirty="0"/>
                        <a:t>Uygulanabilir değilse gerekçesi </a:t>
                      </a:r>
                      <a:endParaRPr lang="tr-TR" dirty="0"/>
                    </a:p>
                  </a:txBody>
                  <a:tcPr>
                    <a:blipFill>
                      <a:blip r:embed="rId3"/>
                      <a:tile tx="0" ty="0" sx="100000" sy="100000" flip="none" algn="tl"/>
                    </a:blipFill>
                  </a:tcPr>
                </a:tc>
                <a:extLst>
                  <a:ext uri="{0D108BD9-81ED-4DB2-BD59-A6C34878D82A}">
                    <a16:rowId xmlns:a16="http://schemas.microsoft.com/office/drawing/2014/main" val="3044683433"/>
                  </a:ext>
                </a:extLst>
              </a:tr>
            </a:tbl>
          </a:graphicData>
        </a:graphic>
      </p:graphicFrame>
    </p:spTree>
    <p:extLst>
      <p:ext uri="{BB962C8B-B14F-4D97-AF65-F5344CB8AC3E}">
        <p14:creationId xmlns:p14="http://schemas.microsoft.com/office/powerpoint/2010/main" val="3455971122"/>
      </p:ext>
    </p:extLst>
  </p:cSld>
  <p:clrMapOvr>
    <a:masterClrMapping/>
  </p:clrMapOvr>
</p:sld>
</file>

<file path=ppt/theme/theme1.xml><?xml version="1.0" encoding="utf-8"?>
<a:theme xmlns:a="http://schemas.openxmlformats.org/drawingml/2006/main" name="Kırpma">
  <a:themeElements>
    <a:clrScheme name="Özel 8">
      <a:dk1>
        <a:sysClr val="windowText" lastClr="000000"/>
      </a:dk1>
      <a:lt1>
        <a:sysClr val="window" lastClr="FFFFFF"/>
      </a:lt1>
      <a:dk2>
        <a:srgbClr val="BF0000"/>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Özel 1">
      <a:majorFont>
        <a:latin typeface="Calibri"/>
        <a:ea typeface=""/>
        <a:cs typeface=""/>
      </a:majorFont>
      <a:minorFont>
        <a:latin typeface="Calibri"/>
        <a:ea typeface=""/>
        <a:cs typeface=""/>
      </a:minorFont>
    </a:fontScheme>
    <a:fmtScheme name="Kırpma">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TM10001105[[fn=Kırpma]]</Template>
  <TotalTime>19250</TotalTime>
  <Words>1997</Words>
  <Application>Microsoft Office PowerPoint</Application>
  <PresentationFormat>Geniş ekran</PresentationFormat>
  <Paragraphs>173</Paragraphs>
  <Slides>17</Slides>
  <Notes>6</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17</vt:i4>
      </vt:variant>
    </vt:vector>
  </HeadingPairs>
  <TitlesOfParts>
    <vt:vector size="24" baseType="lpstr">
      <vt:lpstr>Calibri</vt:lpstr>
      <vt:lpstr>Franklin Gothic Book</vt:lpstr>
      <vt:lpstr>Trebuchet MS</vt:lpstr>
      <vt:lpstr>Trebuchet MS Bold</vt:lpstr>
      <vt:lpstr>Urdu Typesetting</vt:lpstr>
      <vt:lpstr>Verdana</vt:lpstr>
      <vt:lpstr>Kırpma</vt:lpstr>
      <vt:lpstr>TIBBİ CİHAZ REGÜLASYONU   (2017/745/EU)  EK II – TEKNİK DOKÜMANTASYON  </vt:lpstr>
      <vt:lpstr>KAPSAM  </vt:lpstr>
      <vt:lpstr>Ek II – Teknik Dokümantasyon</vt:lpstr>
      <vt:lpstr>Ek II – Teknik Dokümantasyon</vt:lpstr>
      <vt:lpstr>Ek II – Teknik Dokümantasyon</vt:lpstr>
      <vt:lpstr>Ek II – Teknik Dokümantasyon</vt:lpstr>
      <vt:lpstr>Ek II – Teknik Dokümantasyon</vt:lpstr>
      <vt:lpstr>Ek II – Teknik Dokümantasyon</vt:lpstr>
      <vt:lpstr>Ek II – Teknik Dokümantasyon</vt:lpstr>
      <vt:lpstr>Ek II – Teknik Dokümantasyon</vt:lpstr>
      <vt:lpstr>Ek II – Teknik Dokümantasyon</vt:lpstr>
      <vt:lpstr>Ek II – Teknik Dokümantasyon</vt:lpstr>
      <vt:lpstr>Ek II – Teknik Dokümantasyon</vt:lpstr>
      <vt:lpstr>Ek II – Teknik Dokümantasyon</vt:lpstr>
      <vt:lpstr>Ek II – Teknik Dokümantasyon</vt:lpstr>
      <vt:lpstr>Ek II – Teknik Dokümantasyon</vt:lpstr>
      <vt:lpstr>Ek II – Teknik Dokümantasyon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 ISO 13485:2012 RISK MANAGEMENT OF MEDICAL DEVICES</dc:title>
  <dc:creator>Zeynep Füsun DENLİ</dc:creator>
  <cp:lastModifiedBy>PELİN BİCER</cp:lastModifiedBy>
  <cp:revision>891</cp:revision>
  <dcterms:created xsi:type="dcterms:W3CDTF">2014-07-15T13:18:42Z</dcterms:created>
  <dcterms:modified xsi:type="dcterms:W3CDTF">2022-10-20T07:38:33Z</dcterms:modified>
</cp:coreProperties>
</file>